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sldIdLst>
    <p:sldId id="257" r:id="rId2"/>
    <p:sldId id="272" r:id="rId3"/>
    <p:sldId id="256" r:id="rId4"/>
    <p:sldId id="258" r:id="rId5"/>
    <p:sldId id="259" r:id="rId6"/>
    <p:sldId id="268" r:id="rId7"/>
    <p:sldId id="269" r:id="rId8"/>
    <p:sldId id="270" r:id="rId9"/>
    <p:sldId id="263" r:id="rId10"/>
    <p:sldId id="266" r:id="rId11"/>
    <p:sldId id="267" r:id="rId12"/>
    <p:sldId id="271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701E"/>
    <a:srgbClr val="5C8E26"/>
    <a:srgbClr val="CBFBC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7A74A8-6279-4D12-80B1-36EB0A3B1AFB}" type="doc">
      <dgm:prSet loTypeId="urn:microsoft.com/office/officeart/2005/8/layout/vList4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A9FFEB83-06DE-4807-951D-705D31F8F681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b="1" dirty="0" smtClean="0">
              <a:solidFill>
                <a:srgbClr val="002060"/>
              </a:solidFill>
              <a:latin typeface="Lucida Sans Unicode" pitchFamily="34" charset="0"/>
              <a:cs typeface="Lucida Sans Unicode" pitchFamily="34" charset="0"/>
            </a:rPr>
            <a:t>Формування та корекція фонетико-фонематичних процесів</a:t>
          </a:r>
          <a:endParaRPr lang="ru-RU" b="1" dirty="0" smtClean="0">
            <a:solidFill>
              <a:srgbClr val="002060"/>
            </a:solidFill>
            <a:latin typeface="Lucida Sans Unicode" pitchFamily="34" charset="0"/>
            <a:cs typeface="Lucida Sans Unicode" pitchFamily="34" charset="0"/>
          </a:endParaRPr>
        </a:p>
        <a:p>
          <a:pPr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b="1" dirty="0">
            <a:latin typeface="Lucida Sans Unicode" pitchFamily="34" charset="0"/>
            <a:cs typeface="Lucida Sans Unicode" pitchFamily="34" charset="0"/>
          </a:endParaRPr>
        </a:p>
      </dgm:t>
    </dgm:pt>
    <dgm:pt modelId="{1F0CBE63-6550-4D0E-B158-FD469F839CB2}" type="parTrans" cxnId="{2246944F-ECF5-4C32-9961-9F0C1256CDC3}">
      <dgm:prSet/>
      <dgm:spPr/>
      <dgm:t>
        <a:bodyPr/>
        <a:lstStyle/>
        <a:p>
          <a:endParaRPr lang="ru-RU"/>
        </a:p>
      </dgm:t>
    </dgm:pt>
    <dgm:pt modelId="{8004CB92-D65A-4E18-ACEC-22F6DB81CCFB}" type="sibTrans" cxnId="{2246944F-ECF5-4C32-9961-9F0C1256CDC3}">
      <dgm:prSet/>
      <dgm:spPr/>
      <dgm:t>
        <a:bodyPr/>
        <a:lstStyle/>
        <a:p>
          <a:endParaRPr lang="ru-RU"/>
        </a:p>
      </dgm:t>
    </dgm:pt>
    <dgm:pt modelId="{1F605F39-F52B-4103-9561-D4BECB1BCE18}">
      <dgm:prSet phldrT="[Текст]"/>
      <dgm:spPr/>
      <dgm:t>
        <a:bodyPr/>
        <a:lstStyle/>
        <a:p>
          <a:r>
            <a:rPr lang="uk-UA" b="1" dirty="0" smtClean="0">
              <a:solidFill>
                <a:srgbClr val="002060"/>
              </a:solidFill>
              <a:latin typeface="Lucida Sans Unicode" pitchFamily="34" charset="0"/>
              <a:cs typeface="Lucida Sans Unicode" pitchFamily="34" charset="0"/>
            </a:rPr>
            <a:t>Розширення і збагачення словникового запасу</a:t>
          </a:r>
          <a:endParaRPr lang="ru-RU" b="1" dirty="0">
            <a:solidFill>
              <a:srgbClr val="002060"/>
            </a:solidFill>
            <a:latin typeface="Lucida Sans Unicode" pitchFamily="34" charset="0"/>
            <a:cs typeface="Lucida Sans Unicode" pitchFamily="34" charset="0"/>
          </a:endParaRPr>
        </a:p>
      </dgm:t>
    </dgm:pt>
    <dgm:pt modelId="{E5E8DF6D-7AB6-4538-B354-169537175C01}" type="parTrans" cxnId="{4A965E89-CD90-4EEE-9575-2D0E1922D909}">
      <dgm:prSet/>
      <dgm:spPr/>
      <dgm:t>
        <a:bodyPr/>
        <a:lstStyle/>
        <a:p>
          <a:endParaRPr lang="ru-RU"/>
        </a:p>
      </dgm:t>
    </dgm:pt>
    <dgm:pt modelId="{4D9D829C-40DE-44EC-8557-A3F34BE65364}" type="sibTrans" cxnId="{4A965E89-CD90-4EEE-9575-2D0E1922D909}">
      <dgm:prSet/>
      <dgm:spPr/>
      <dgm:t>
        <a:bodyPr/>
        <a:lstStyle/>
        <a:p>
          <a:endParaRPr lang="ru-RU"/>
        </a:p>
      </dgm:t>
    </dgm:pt>
    <dgm:pt modelId="{9C0F1599-A94A-4574-87D8-E1C3A3CC21A0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b="1" dirty="0" smtClean="0">
              <a:latin typeface="Lucida Sans Unicode" pitchFamily="34" charset="0"/>
              <a:cs typeface="Lucida Sans Unicode" pitchFamily="34" charset="0"/>
            </a:rPr>
            <a:t>Корекція граматичної будови та розвиток зв'язного мовлення</a:t>
          </a:r>
          <a:endParaRPr lang="ru-RU" b="1" dirty="0" smtClean="0">
            <a:latin typeface="Lucida Sans Unicode" pitchFamily="34" charset="0"/>
            <a:cs typeface="Lucida Sans Unicode" pitchFamily="34" charset="0"/>
          </a:endParaRPr>
        </a:p>
        <a:p>
          <a:pPr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b="1" dirty="0">
            <a:latin typeface="Lucida Sans Unicode" pitchFamily="34" charset="0"/>
            <a:cs typeface="Lucida Sans Unicode" pitchFamily="34" charset="0"/>
          </a:endParaRPr>
        </a:p>
      </dgm:t>
    </dgm:pt>
    <dgm:pt modelId="{63ED0ACF-1380-401F-8C30-5DE9416E5647}" type="parTrans" cxnId="{FC2E2FE0-C08C-4B86-B846-8648BF81B9C4}">
      <dgm:prSet/>
      <dgm:spPr/>
      <dgm:t>
        <a:bodyPr/>
        <a:lstStyle/>
        <a:p>
          <a:endParaRPr lang="ru-RU"/>
        </a:p>
      </dgm:t>
    </dgm:pt>
    <dgm:pt modelId="{3ADD909A-3FC4-4F26-A6F0-AA76C1E7B63D}" type="sibTrans" cxnId="{FC2E2FE0-C08C-4B86-B846-8648BF81B9C4}">
      <dgm:prSet/>
      <dgm:spPr/>
      <dgm:t>
        <a:bodyPr/>
        <a:lstStyle/>
        <a:p>
          <a:endParaRPr lang="ru-RU"/>
        </a:p>
      </dgm:t>
    </dgm:pt>
    <dgm:pt modelId="{BE69928A-B51D-4731-9387-D21B7C998B93}" type="pres">
      <dgm:prSet presAssocID="{107A74A8-6279-4D12-80B1-36EB0A3B1AF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0CCC8AB-29B5-49A9-AFDA-F49DACBEED82}" type="pres">
      <dgm:prSet presAssocID="{A9FFEB83-06DE-4807-951D-705D31F8F681}" presName="comp" presStyleCnt="0"/>
      <dgm:spPr/>
    </dgm:pt>
    <dgm:pt modelId="{134125F0-1A0C-4797-89CC-1EE4DAFA6013}" type="pres">
      <dgm:prSet presAssocID="{A9FFEB83-06DE-4807-951D-705D31F8F681}" presName="box" presStyleLbl="node1" presStyleIdx="0" presStyleCnt="3"/>
      <dgm:spPr/>
      <dgm:t>
        <a:bodyPr/>
        <a:lstStyle/>
        <a:p>
          <a:endParaRPr lang="ru-RU"/>
        </a:p>
      </dgm:t>
    </dgm:pt>
    <dgm:pt modelId="{CE94B42F-DF6B-4D2F-B153-3F014A18C765}" type="pres">
      <dgm:prSet presAssocID="{A9FFEB83-06DE-4807-951D-705D31F8F681}" presName="img" presStyleLbl="fgImgPlace1" presStyleIdx="0" presStyleCnt="3"/>
      <dgm:spPr/>
    </dgm:pt>
    <dgm:pt modelId="{DF032B16-D7DD-47C6-B774-13AF42AC35EB}" type="pres">
      <dgm:prSet presAssocID="{A9FFEB83-06DE-4807-951D-705D31F8F681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9812E6-1E26-40DE-A802-7C1514D79400}" type="pres">
      <dgm:prSet presAssocID="{8004CB92-D65A-4E18-ACEC-22F6DB81CCFB}" presName="spacer" presStyleCnt="0"/>
      <dgm:spPr/>
    </dgm:pt>
    <dgm:pt modelId="{063FA932-BD54-452D-94F4-222874085F35}" type="pres">
      <dgm:prSet presAssocID="{1F605F39-F52B-4103-9561-D4BECB1BCE18}" presName="comp" presStyleCnt="0"/>
      <dgm:spPr/>
    </dgm:pt>
    <dgm:pt modelId="{787E12E3-368C-4C48-9824-5CBFC54CB4BF}" type="pres">
      <dgm:prSet presAssocID="{1F605F39-F52B-4103-9561-D4BECB1BCE18}" presName="box" presStyleLbl="node1" presStyleIdx="1" presStyleCnt="3"/>
      <dgm:spPr/>
      <dgm:t>
        <a:bodyPr/>
        <a:lstStyle/>
        <a:p>
          <a:endParaRPr lang="ru-RU"/>
        </a:p>
      </dgm:t>
    </dgm:pt>
    <dgm:pt modelId="{4AA245BF-922D-47F9-AE85-5C044F709186}" type="pres">
      <dgm:prSet presAssocID="{1F605F39-F52B-4103-9561-D4BECB1BCE18}" presName="img" presStyleLbl="fgImgPlace1" presStyleIdx="1" presStyleCnt="3"/>
      <dgm:spPr/>
    </dgm:pt>
    <dgm:pt modelId="{13BDB11F-F803-4BDF-97BC-3F0FAEA9CA42}" type="pres">
      <dgm:prSet presAssocID="{1F605F39-F52B-4103-9561-D4BECB1BCE18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CDBDE4-1275-4217-8B55-1BA393056BB6}" type="pres">
      <dgm:prSet presAssocID="{4D9D829C-40DE-44EC-8557-A3F34BE65364}" presName="spacer" presStyleCnt="0"/>
      <dgm:spPr/>
    </dgm:pt>
    <dgm:pt modelId="{B5554F43-AA71-4007-AF06-0AC5344E363B}" type="pres">
      <dgm:prSet presAssocID="{9C0F1599-A94A-4574-87D8-E1C3A3CC21A0}" presName="comp" presStyleCnt="0"/>
      <dgm:spPr/>
    </dgm:pt>
    <dgm:pt modelId="{49E6EC9A-1BAC-42C4-A4E4-8621B81A4C0E}" type="pres">
      <dgm:prSet presAssocID="{9C0F1599-A94A-4574-87D8-E1C3A3CC21A0}" presName="box" presStyleLbl="node1" presStyleIdx="2" presStyleCnt="3"/>
      <dgm:spPr/>
      <dgm:t>
        <a:bodyPr/>
        <a:lstStyle/>
        <a:p>
          <a:endParaRPr lang="ru-RU"/>
        </a:p>
      </dgm:t>
    </dgm:pt>
    <dgm:pt modelId="{6412A26A-0C07-4CAD-B4C8-0E6225EE391D}" type="pres">
      <dgm:prSet presAssocID="{9C0F1599-A94A-4574-87D8-E1C3A3CC21A0}" presName="img" presStyleLbl="fgImgPlace1" presStyleIdx="2" presStyleCnt="3"/>
      <dgm:spPr/>
    </dgm:pt>
    <dgm:pt modelId="{D18F4A4F-E9A0-4F1F-A2C9-552938846EC4}" type="pres">
      <dgm:prSet presAssocID="{9C0F1599-A94A-4574-87D8-E1C3A3CC21A0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246944F-ECF5-4C32-9961-9F0C1256CDC3}" srcId="{107A74A8-6279-4D12-80B1-36EB0A3B1AFB}" destId="{A9FFEB83-06DE-4807-951D-705D31F8F681}" srcOrd="0" destOrd="0" parTransId="{1F0CBE63-6550-4D0E-B158-FD469F839CB2}" sibTransId="{8004CB92-D65A-4E18-ACEC-22F6DB81CCFB}"/>
    <dgm:cxn modelId="{23B79C74-01F9-45EF-99A7-A47ACE901962}" type="presOf" srcId="{1F605F39-F52B-4103-9561-D4BECB1BCE18}" destId="{787E12E3-368C-4C48-9824-5CBFC54CB4BF}" srcOrd="0" destOrd="0" presId="urn:microsoft.com/office/officeart/2005/8/layout/vList4"/>
    <dgm:cxn modelId="{29DE6CFE-ABC5-44DD-93AF-E3DCC284D722}" type="presOf" srcId="{A9FFEB83-06DE-4807-951D-705D31F8F681}" destId="{DF032B16-D7DD-47C6-B774-13AF42AC35EB}" srcOrd="1" destOrd="0" presId="urn:microsoft.com/office/officeart/2005/8/layout/vList4"/>
    <dgm:cxn modelId="{9B8642D4-5FB6-40AE-A562-AA2C8827405B}" type="presOf" srcId="{9C0F1599-A94A-4574-87D8-E1C3A3CC21A0}" destId="{D18F4A4F-E9A0-4F1F-A2C9-552938846EC4}" srcOrd="1" destOrd="0" presId="urn:microsoft.com/office/officeart/2005/8/layout/vList4"/>
    <dgm:cxn modelId="{E95EEA13-A561-4BB0-A21B-485DBFEA83A8}" type="presOf" srcId="{9C0F1599-A94A-4574-87D8-E1C3A3CC21A0}" destId="{49E6EC9A-1BAC-42C4-A4E4-8621B81A4C0E}" srcOrd="0" destOrd="0" presId="urn:microsoft.com/office/officeart/2005/8/layout/vList4"/>
    <dgm:cxn modelId="{FC2E2FE0-C08C-4B86-B846-8648BF81B9C4}" srcId="{107A74A8-6279-4D12-80B1-36EB0A3B1AFB}" destId="{9C0F1599-A94A-4574-87D8-E1C3A3CC21A0}" srcOrd="2" destOrd="0" parTransId="{63ED0ACF-1380-401F-8C30-5DE9416E5647}" sibTransId="{3ADD909A-3FC4-4F26-A6F0-AA76C1E7B63D}"/>
    <dgm:cxn modelId="{B338003E-61BC-4E56-AC62-AE47C9495FB4}" type="presOf" srcId="{107A74A8-6279-4D12-80B1-36EB0A3B1AFB}" destId="{BE69928A-B51D-4731-9387-D21B7C998B93}" srcOrd="0" destOrd="0" presId="urn:microsoft.com/office/officeart/2005/8/layout/vList4"/>
    <dgm:cxn modelId="{4A965E89-CD90-4EEE-9575-2D0E1922D909}" srcId="{107A74A8-6279-4D12-80B1-36EB0A3B1AFB}" destId="{1F605F39-F52B-4103-9561-D4BECB1BCE18}" srcOrd="1" destOrd="0" parTransId="{E5E8DF6D-7AB6-4538-B354-169537175C01}" sibTransId="{4D9D829C-40DE-44EC-8557-A3F34BE65364}"/>
    <dgm:cxn modelId="{D2E3017A-F45D-42B3-9321-4F5B7ED47B57}" type="presOf" srcId="{A9FFEB83-06DE-4807-951D-705D31F8F681}" destId="{134125F0-1A0C-4797-89CC-1EE4DAFA6013}" srcOrd="0" destOrd="0" presId="urn:microsoft.com/office/officeart/2005/8/layout/vList4"/>
    <dgm:cxn modelId="{AE4F5386-2427-4C22-AC1F-B27D6EB86BA0}" type="presOf" srcId="{1F605F39-F52B-4103-9561-D4BECB1BCE18}" destId="{13BDB11F-F803-4BDF-97BC-3F0FAEA9CA42}" srcOrd="1" destOrd="0" presId="urn:microsoft.com/office/officeart/2005/8/layout/vList4"/>
    <dgm:cxn modelId="{6D04C851-C027-484F-A216-7E71AA33CC81}" type="presParOf" srcId="{BE69928A-B51D-4731-9387-D21B7C998B93}" destId="{00CCC8AB-29B5-49A9-AFDA-F49DACBEED82}" srcOrd="0" destOrd="0" presId="urn:microsoft.com/office/officeart/2005/8/layout/vList4"/>
    <dgm:cxn modelId="{26A9082C-97DE-40BD-A7B3-5D32BF0CD326}" type="presParOf" srcId="{00CCC8AB-29B5-49A9-AFDA-F49DACBEED82}" destId="{134125F0-1A0C-4797-89CC-1EE4DAFA6013}" srcOrd="0" destOrd="0" presId="urn:microsoft.com/office/officeart/2005/8/layout/vList4"/>
    <dgm:cxn modelId="{31F9DD03-8E92-4285-BBC8-DE064CCDA80A}" type="presParOf" srcId="{00CCC8AB-29B5-49A9-AFDA-F49DACBEED82}" destId="{CE94B42F-DF6B-4D2F-B153-3F014A18C765}" srcOrd="1" destOrd="0" presId="urn:microsoft.com/office/officeart/2005/8/layout/vList4"/>
    <dgm:cxn modelId="{9AC591F4-1FC0-4A4D-8080-4F00429D7965}" type="presParOf" srcId="{00CCC8AB-29B5-49A9-AFDA-F49DACBEED82}" destId="{DF032B16-D7DD-47C6-B774-13AF42AC35EB}" srcOrd="2" destOrd="0" presId="urn:microsoft.com/office/officeart/2005/8/layout/vList4"/>
    <dgm:cxn modelId="{EA51BA07-2FA6-4889-8DCB-759BD495FBB2}" type="presParOf" srcId="{BE69928A-B51D-4731-9387-D21B7C998B93}" destId="{109812E6-1E26-40DE-A802-7C1514D79400}" srcOrd="1" destOrd="0" presId="urn:microsoft.com/office/officeart/2005/8/layout/vList4"/>
    <dgm:cxn modelId="{3D585108-99E1-4588-9A33-D88333D21C07}" type="presParOf" srcId="{BE69928A-B51D-4731-9387-D21B7C998B93}" destId="{063FA932-BD54-452D-94F4-222874085F35}" srcOrd="2" destOrd="0" presId="urn:microsoft.com/office/officeart/2005/8/layout/vList4"/>
    <dgm:cxn modelId="{AB76A289-282E-488D-B2A3-0CAA9C88E91A}" type="presParOf" srcId="{063FA932-BD54-452D-94F4-222874085F35}" destId="{787E12E3-368C-4C48-9824-5CBFC54CB4BF}" srcOrd="0" destOrd="0" presId="urn:microsoft.com/office/officeart/2005/8/layout/vList4"/>
    <dgm:cxn modelId="{5B53EA85-859C-4419-9FB3-5E2AA3450922}" type="presParOf" srcId="{063FA932-BD54-452D-94F4-222874085F35}" destId="{4AA245BF-922D-47F9-AE85-5C044F709186}" srcOrd="1" destOrd="0" presId="urn:microsoft.com/office/officeart/2005/8/layout/vList4"/>
    <dgm:cxn modelId="{89D7F470-26A5-4226-9357-27607C3ACFC1}" type="presParOf" srcId="{063FA932-BD54-452D-94F4-222874085F35}" destId="{13BDB11F-F803-4BDF-97BC-3F0FAEA9CA42}" srcOrd="2" destOrd="0" presId="urn:microsoft.com/office/officeart/2005/8/layout/vList4"/>
    <dgm:cxn modelId="{AD9BE751-52F4-4160-8333-79764F27FFF6}" type="presParOf" srcId="{BE69928A-B51D-4731-9387-D21B7C998B93}" destId="{DDCDBDE4-1275-4217-8B55-1BA393056BB6}" srcOrd="3" destOrd="0" presId="urn:microsoft.com/office/officeart/2005/8/layout/vList4"/>
    <dgm:cxn modelId="{E06C66D7-8910-4C14-A1A8-363648BB46E9}" type="presParOf" srcId="{BE69928A-B51D-4731-9387-D21B7C998B93}" destId="{B5554F43-AA71-4007-AF06-0AC5344E363B}" srcOrd="4" destOrd="0" presId="urn:microsoft.com/office/officeart/2005/8/layout/vList4"/>
    <dgm:cxn modelId="{96DBFFA5-2BB9-47F4-BE55-5043CB3E0DE4}" type="presParOf" srcId="{B5554F43-AA71-4007-AF06-0AC5344E363B}" destId="{49E6EC9A-1BAC-42C4-A4E4-8621B81A4C0E}" srcOrd="0" destOrd="0" presId="urn:microsoft.com/office/officeart/2005/8/layout/vList4"/>
    <dgm:cxn modelId="{75B436B3-B026-47C4-9AFA-F37B7E6A3A0B}" type="presParOf" srcId="{B5554F43-AA71-4007-AF06-0AC5344E363B}" destId="{6412A26A-0C07-4CAD-B4C8-0E6225EE391D}" srcOrd="1" destOrd="0" presId="urn:microsoft.com/office/officeart/2005/8/layout/vList4"/>
    <dgm:cxn modelId="{DF422AA7-86C0-4749-A753-36C64E34D1BE}" type="presParOf" srcId="{B5554F43-AA71-4007-AF06-0AC5344E363B}" destId="{D18F4A4F-E9A0-4F1F-A2C9-552938846EC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1DC7C1-0119-4720-9C01-0CFBE816978F}" type="doc">
      <dgm:prSet loTypeId="urn:microsoft.com/office/officeart/2005/8/layout/vList3" loCatId="list" qsTypeId="urn:microsoft.com/office/officeart/2005/8/quickstyle/simple4" qsCatId="simple" csTypeId="urn:microsoft.com/office/officeart/2005/8/colors/colorful5" csCatId="colorful" phldr="1"/>
      <dgm:spPr/>
    </dgm:pt>
    <dgm:pt modelId="{8FBBDF66-12D6-4B74-9A46-1686EAD915AD}">
      <dgm:prSet phldrT="[Текст]"/>
      <dgm:spPr/>
      <dgm:t>
        <a:bodyPr/>
        <a:lstStyle/>
        <a:p>
          <a:r>
            <a:rPr lang="uk-UA" dirty="0" smtClean="0"/>
            <a:t>Біологічний слух</a:t>
          </a:r>
          <a:endParaRPr lang="ru-RU" dirty="0"/>
        </a:p>
      </dgm:t>
    </dgm:pt>
    <dgm:pt modelId="{13A8AD9A-D525-44AF-A91A-962CB95B826B}" type="parTrans" cxnId="{0A1B3A00-01D7-4DE7-8037-06CEBB7B2212}">
      <dgm:prSet/>
      <dgm:spPr/>
      <dgm:t>
        <a:bodyPr/>
        <a:lstStyle/>
        <a:p>
          <a:endParaRPr lang="ru-RU"/>
        </a:p>
      </dgm:t>
    </dgm:pt>
    <dgm:pt modelId="{8B58C3E6-87CF-4A00-BA19-4F6FAE62A934}" type="sibTrans" cxnId="{0A1B3A00-01D7-4DE7-8037-06CEBB7B2212}">
      <dgm:prSet/>
      <dgm:spPr/>
      <dgm:t>
        <a:bodyPr/>
        <a:lstStyle/>
        <a:p>
          <a:endParaRPr lang="ru-RU"/>
        </a:p>
      </dgm:t>
    </dgm:pt>
    <dgm:pt modelId="{942C83BE-9548-4893-8FD9-38A0B8C3A9C2}">
      <dgm:prSet phldrT="[Текст]"/>
      <dgm:spPr/>
      <dgm:t>
        <a:bodyPr/>
        <a:lstStyle/>
        <a:p>
          <a:r>
            <a:rPr lang="uk-UA" dirty="0" smtClean="0"/>
            <a:t>Фонематичний слух</a:t>
          </a:r>
          <a:endParaRPr lang="ru-RU" dirty="0"/>
        </a:p>
      </dgm:t>
    </dgm:pt>
    <dgm:pt modelId="{69950D41-85FF-4159-82B1-7948E05B6B91}" type="parTrans" cxnId="{8D0537EF-750A-446F-9BE2-FEFD7BFB9F12}">
      <dgm:prSet/>
      <dgm:spPr/>
      <dgm:t>
        <a:bodyPr/>
        <a:lstStyle/>
        <a:p>
          <a:endParaRPr lang="ru-RU"/>
        </a:p>
      </dgm:t>
    </dgm:pt>
    <dgm:pt modelId="{F6FCC147-4501-4004-B36E-648413A9AF41}" type="sibTrans" cxnId="{8D0537EF-750A-446F-9BE2-FEFD7BFB9F12}">
      <dgm:prSet/>
      <dgm:spPr/>
      <dgm:t>
        <a:bodyPr/>
        <a:lstStyle/>
        <a:p>
          <a:endParaRPr lang="ru-RU"/>
        </a:p>
      </dgm:t>
    </dgm:pt>
    <dgm:pt modelId="{B6BD8433-CB49-4035-B351-8CCFA5443F7A}">
      <dgm:prSet phldrT="[Текст]"/>
      <dgm:spPr/>
      <dgm:t>
        <a:bodyPr/>
        <a:lstStyle/>
        <a:p>
          <a:r>
            <a:rPr lang="uk-UA" dirty="0" smtClean="0"/>
            <a:t>Фонетична компетенція</a:t>
          </a:r>
          <a:endParaRPr lang="ru-RU" dirty="0"/>
        </a:p>
      </dgm:t>
    </dgm:pt>
    <dgm:pt modelId="{B90AA37E-5718-4FDF-BEAA-94027E7FDF98}" type="parTrans" cxnId="{F90EB2FE-3BD4-4AEE-A3DE-D9D8B1B71BD6}">
      <dgm:prSet/>
      <dgm:spPr/>
      <dgm:t>
        <a:bodyPr/>
        <a:lstStyle/>
        <a:p>
          <a:endParaRPr lang="ru-RU"/>
        </a:p>
      </dgm:t>
    </dgm:pt>
    <dgm:pt modelId="{13C10C5E-5C23-400F-B00F-B1358F237A33}" type="sibTrans" cxnId="{F90EB2FE-3BD4-4AEE-A3DE-D9D8B1B71BD6}">
      <dgm:prSet/>
      <dgm:spPr/>
      <dgm:t>
        <a:bodyPr/>
        <a:lstStyle/>
        <a:p>
          <a:endParaRPr lang="ru-RU"/>
        </a:p>
      </dgm:t>
    </dgm:pt>
    <dgm:pt modelId="{84220E29-1602-4C33-8DDD-03C94EBB994C}" type="pres">
      <dgm:prSet presAssocID="{391DC7C1-0119-4720-9C01-0CFBE816978F}" presName="linearFlow" presStyleCnt="0">
        <dgm:presLayoutVars>
          <dgm:dir/>
          <dgm:resizeHandles val="exact"/>
        </dgm:presLayoutVars>
      </dgm:prSet>
      <dgm:spPr/>
    </dgm:pt>
    <dgm:pt modelId="{22AD663C-E842-4029-A268-24059D793C35}" type="pres">
      <dgm:prSet presAssocID="{8FBBDF66-12D6-4B74-9A46-1686EAD915AD}" presName="composite" presStyleCnt="0"/>
      <dgm:spPr/>
    </dgm:pt>
    <dgm:pt modelId="{1CAFE2ED-FDF0-442B-A91C-475E39C28BB1}" type="pres">
      <dgm:prSet presAssocID="{8FBBDF66-12D6-4B74-9A46-1686EAD915AD}" presName="imgShp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</dgm:spPr>
    </dgm:pt>
    <dgm:pt modelId="{D2FD9B6C-DE36-4A51-BA28-E9B5A72FC364}" type="pres">
      <dgm:prSet presAssocID="{8FBBDF66-12D6-4B74-9A46-1686EAD915AD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7D88F4-822E-4E02-8292-9B2146E07317}" type="pres">
      <dgm:prSet presAssocID="{8B58C3E6-87CF-4A00-BA19-4F6FAE62A934}" presName="spacing" presStyleCnt="0"/>
      <dgm:spPr/>
    </dgm:pt>
    <dgm:pt modelId="{41496034-189A-4177-BAE3-47BBAD292D8E}" type="pres">
      <dgm:prSet presAssocID="{942C83BE-9548-4893-8FD9-38A0B8C3A9C2}" presName="composite" presStyleCnt="0"/>
      <dgm:spPr/>
    </dgm:pt>
    <dgm:pt modelId="{3A616E8A-DC6C-4C53-B7D7-F6B40FF9181B}" type="pres">
      <dgm:prSet presAssocID="{942C83BE-9548-4893-8FD9-38A0B8C3A9C2}" presName="imgShp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FBEA71AB-FCC5-4A15-855C-9C79645A11FD}" type="pres">
      <dgm:prSet presAssocID="{942C83BE-9548-4893-8FD9-38A0B8C3A9C2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8D6BD0-F633-4C81-9B7F-868A20EEB608}" type="pres">
      <dgm:prSet presAssocID="{F6FCC147-4501-4004-B36E-648413A9AF41}" presName="spacing" presStyleCnt="0"/>
      <dgm:spPr/>
    </dgm:pt>
    <dgm:pt modelId="{1CF72A05-9B34-41D3-B24A-4A2E725BCB32}" type="pres">
      <dgm:prSet presAssocID="{B6BD8433-CB49-4035-B351-8CCFA5443F7A}" presName="composite" presStyleCnt="0"/>
      <dgm:spPr/>
    </dgm:pt>
    <dgm:pt modelId="{0FCBE653-0004-4B2D-89B0-F4DA5C7CA292}" type="pres">
      <dgm:prSet presAssocID="{B6BD8433-CB49-4035-B351-8CCFA5443F7A}" presName="imgShp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688E265D-8321-47EC-936D-7965778F691D}" type="pres">
      <dgm:prSet presAssocID="{B6BD8433-CB49-4035-B351-8CCFA5443F7A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D0537EF-750A-446F-9BE2-FEFD7BFB9F12}" srcId="{391DC7C1-0119-4720-9C01-0CFBE816978F}" destId="{942C83BE-9548-4893-8FD9-38A0B8C3A9C2}" srcOrd="1" destOrd="0" parTransId="{69950D41-85FF-4159-82B1-7948E05B6B91}" sibTransId="{F6FCC147-4501-4004-B36E-648413A9AF41}"/>
    <dgm:cxn modelId="{F90EB2FE-3BD4-4AEE-A3DE-D9D8B1B71BD6}" srcId="{391DC7C1-0119-4720-9C01-0CFBE816978F}" destId="{B6BD8433-CB49-4035-B351-8CCFA5443F7A}" srcOrd="2" destOrd="0" parTransId="{B90AA37E-5718-4FDF-BEAA-94027E7FDF98}" sibTransId="{13C10C5E-5C23-400F-B00F-B1358F237A33}"/>
    <dgm:cxn modelId="{2BB3C5B9-77F4-4676-BD38-1321FFF6BFEA}" type="presOf" srcId="{391DC7C1-0119-4720-9C01-0CFBE816978F}" destId="{84220E29-1602-4C33-8DDD-03C94EBB994C}" srcOrd="0" destOrd="0" presId="urn:microsoft.com/office/officeart/2005/8/layout/vList3"/>
    <dgm:cxn modelId="{99B5B772-D3D3-4A98-84F3-04F24FE238B6}" type="presOf" srcId="{8FBBDF66-12D6-4B74-9A46-1686EAD915AD}" destId="{D2FD9B6C-DE36-4A51-BA28-E9B5A72FC364}" srcOrd="0" destOrd="0" presId="urn:microsoft.com/office/officeart/2005/8/layout/vList3"/>
    <dgm:cxn modelId="{FAA8F40E-1A2C-472E-812A-DD41CA67B931}" type="presOf" srcId="{942C83BE-9548-4893-8FD9-38A0B8C3A9C2}" destId="{FBEA71AB-FCC5-4A15-855C-9C79645A11FD}" srcOrd="0" destOrd="0" presId="urn:microsoft.com/office/officeart/2005/8/layout/vList3"/>
    <dgm:cxn modelId="{0A1B3A00-01D7-4DE7-8037-06CEBB7B2212}" srcId="{391DC7C1-0119-4720-9C01-0CFBE816978F}" destId="{8FBBDF66-12D6-4B74-9A46-1686EAD915AD}" srcOrd="0" destOrd="0" parTransId="{13A8AD9A-D525-44AF-A91A-962CB95B826B}" sibTransId="{8B58C3E6-87CF-4A00-BA19-4F6FAE62A934}"/>
    <dgm:cxn modelId="{E6DDBB02-31DA-41FF-8D57-6A39ACA7EB65}" type="presOf" srcId="{B6BD8433-CB49-4035-B351-8CCFA5443F7A}" destId="{688E265D-8321-47EC-936D-7965778F691D}" srcOrd="0" destOrd="0" presId="urn:microsoft.com/office/officeart/2005/8/layout/vList3"/>
    <dgm:cxn modelId="{A23FAA66-80D4-46D1-AD7A-573BBCB00BB9}" type="presParOf" srcId="{84220E29-1602-4C33-8DDD-03C94EBB994C}" destId="{22AD663C-E842-4029-A268-24059D793C35}" srcOrd="0" destOrd="0" presId="urn:microsoft.com/office/officeart/2005/8/layout/vList3"/>
    <dgm:cxn modelId="{960238CF-53EA-47AB-998A-1EB0466A359B}" type="presParOf" srcId="{22AD663C-E842-4029-A268-24059D793C35}" destId="{1CAFE2ED-FDF0-442B-A91C-475E39C28BB1}" srcOrd="0" destOrd="0" presId="urn:microsoft.com/office/officeart/2005/8/layout/vList3"/>
    <dgm:cxn modelId="{84BDC9A8-DCE7-44FD-9146-9C4EA9E3D880}" type="presParOf" srcId="{22AD663C-E842-4029-A268-24059D793C35}" destId="{D2FD9B6C-DE36-4A51-BA28-E9B5A72FC364}" srcOrd="1" destOrd="0" presId="urn:microsoft.com/office/officeart/2005/8/layout/vList3"/>
    <dgm:cxn modelId="{CA0F95EB-3A31-4911-9D5E-B1EC6B2B2B36}" type="presParOf" srcId="{84220E29-1602-4C33-8DDD-03C94EBB994C}" destId="{EC7D88F4-822E-4E02-8292-9B2146E07317}" srcOrd="1" destOrd="0" presId="urn:microsoft.com/office/officeart/2005/8/layout/vList3"/>
    <dgm:cxn modelId="{6D0B1EE6-1587-449C-AAFF-D358D9C7678E}" type="presParOf" srcId="{84220E29-1602-4C33-8DDD-03C94EBB994C}" destId="{41496034-189A-4177-BAE3-47BBAD292D8E}" srcOrd="2" destOrd="0" presId="urn:microsoft.com/office/officeart/2005/8/layout/vList3"/>
    <dgm:cxn modelId="{7B27F1AC-1471-451E-956E-2B81B144F7F9}" type="presParOf" srcId="{41496034-189A-4177-BAE3-47BBAD292D8E}" destId="{3A616E8A-DC6C-4C53-B7D7-F6B40FF9181B}" srcOrd="0" destOrd="0" presId="urn:microsoft.com/office/officeart/2005/8/layout/vList3"/>
    <dgm:cxn modelId="{948B8F4B-3E16-4392-8F00-F09F92A880A0}" type="presParOf" srcId="{41496034-189A-4177-BAE3-47BBAD292D8E}" destId="{FBEA71AB-FCC5-4A15-855C-9C79645A11FD}" srcOrd="1" destOrd="0" presId="urn:microsoft.com/office/officeart/2005/8/layout/vList3"/>
    <dgm:cxn modelId="{385B39AA-39F7-4BEC-855D-724CABA6DE5B}" type="presParOf" srcId="{84220E29-1602-4C33-8DDD-03C94EBB994C}" destId="{0A8D6BD0-F633-4C81-9B7F-868A20EEB608}" srcOrd="3" destOrd="0" presId="urn:microsoft.com/office/officeart/2005/8/layout/vList3"/>
    <dgm:cxn modelId="{C6BBED36-5436-4497-8744-77177BF022D4}" type="presParOf" srcId="{84220E29-1602-4C33-8DDD-03C94EBB994C}" destId="{1CF72A05-9B34-41D3-B24A-4A2E725BCB32}" srcOrd="4" destOrd="0" presId="urn:microsoft.com/office/officeart/2005/8/layout/vList3"/>
    <dgm:cxn modelId="{C3AD9583-75F6-4763-B49A-9C59F8D44ABF}" type="presParOf" srcId="{1CF72A05-9B34-41D3-B24A-4A2E725BCB32}" destId="{0FCBE653-0004-4B2D-89B0-F4DA5C7CA292}" srcOrd="0" destOrd="0" presId="urn:microsoft.com/office/officeart/2005/8/layout/vList3"/>
    <dgm:cxn modelId="{FCEAE312-9C64-4342-964D-8E5DDCE51F86}" type="presParOf" srcId="{1CF72A05-9B34-41D3-B24A-4A2E725BCB32}" destId="{688E265D-8321-47EC-936D-7965778F691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75CC9FF-C682-4097-9BB0-72BB3996C725}" type="doc">
      <dgm:prSet loTypeId="urn:microsoft.com/office/officeart/2005/8/layout/vList6" loCatId="list" qsTypeId="urn:microsoft.com/office/officeart/2005/8/quickstyle/3d1" qsCatId="3D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E20C65BD-395A-4259-A61E-435C92FB5FE9}">
      <dgm:prSet phldrT="[Текст]"/>
      <dgm:spPr/>
      <dgm:t>
        <a:bodyPr/>
        <a:lstStyle/>
        <a:p>
          <a:r>
            <a:rPr lang="uk-UA" dirty="0" smtClean="0"/>
            <a:t>Лексика</a:t>
          </a:r>
          <a:endParaRPr lang="ru-RU" dirty="0"/>
        </a:p>
      </dgm:t>
    </dgm:pt>
    <dgm:pt modelId="{477F2825-304C-4857-9C33-A774E20B626D}" type="parTrans" cxnId="{4C037DCA-505F-4DC2-ADF4-6589197C8FC3}">
      <dgm:prSet/>
      <dgm:spPr/>
      <dgm:t>
        <a:bodyPr/>
        <a:lstStyle/>
        <a:p>
          <a:endParaRPr lang="ru-RU"/>
        </a:p>
      </dgm:t>
    </dgm:pt>
    <dgm:pt modelId="{956F3766-A2C6-448A-B6D6-C5A70FFCDEA5}" type="sibTrans" cxnId="{4C037DCA-505F-4DC2-ADF4-6589197C8FC3}">
      <dgm:prSet/>
      <dgm:spPr/>
      <dgm:t>
        <a:bodyPr/>
        <a:lstStyle/>
        <a:p>
          <a:endParaRPr lang="ru-RU"/>
        </a:p>
      </dgm:t>
    </dgm:pt>
    <dgm:pt modelId="{E61BF20E-01F5-45BD-84EB-5A95BBB79BEE}">
      <dgm:prSet phldrT="[Текст]"/>
      <dgm:spPr/>
      <dgm:t>
        <a:bodyPr/>
        <a:lstStyle/>
        <a:p>
          <a:r>
            <a:rPr lang="uk-UA" dirty="0" smtClean="0"/>
            <a:t>слова якими дитина користується під час мовлення</a:t>
          </a:r>
          <a:endParaRPr lang="ru-RU" dirty="0"/>
        </a:p>
      </dgm:t>
    </dgm:pt>
    <dgm:pt modelId="{E718AB71-22F4-48AC-8922-CC3AE09F40D1}" type="parTrans" cxnId="{C21C6101-D4A3-4B7C-9ACA-69F385B973DC}">
      <dgm:prSet/>
      <dgm:spPr/>
      <dgm:t>
        <a:bodyPr/>
        <a:lstStyle/>
        <a:p>
          <a:endParaRPr lang="ru-RU"/>
        </a:p>
      </dgm:t>
    </dgm:pt>
    <dgm:pt modelId="{7345F9CB-B7C8-486E-8957-3EDDDEECD2C7}" type="sibTrans" cxnId="{C21C6101-D4A3-4B7C-9ACA-69F385B973DC}">
      <dgm:prSet/>
      <dgm:spPr/>
      <dgm:t>
        <a:bodyPr/>
        <a:lstStyle/>
        <a:p>
          <a:endParaRPr lang="ru-RU"/>
        </a:p>
      </dgm:t>
    </dgm:pt>
    <dgm:pt modelId="{4EB4F901-95E5-4D95-9D3C-8575D6543F35}">
      <dgm:prSet phldrT="[Текст]"/>
      <dgm:spPr/>
      <dgm:t>
        <a:bodyPr/>
        <a:lstStyle/>
        <a:p>
          <a:r>
            <a:rPr lang="uk-UA" dirty="0" smtClean="0"/>
            <a:t>Граматика</a:t>
          </a:r>
          <a:endParaRPr lang="ru-RU" dirty="0"/>
        </a:p>
      </dgm:t>
    </dgm:pt>
    <dgm:pt modelId="{D1BE9D2C-22EF-4B5F-8BB4-0536F493C2F4}" type="parTrans" cxnId="{06F97E03-F7AF-40F7-ABED-71B5DDED7E24}">
      <dgm:prSet/>
      <dgm:spPr/>
      <dgm:t>
        <a:bodyPr/>
        <a:lstStyle/>
        <a:p>
          <a:endParaRPr lang="ru-RU"/>
        </a:p>
      </dgm:t>
    </dgm:pt>
    <dgm:pt modelId="{38F18963-967E-4376-A2C7-B0380E39C31F}" type="sibTrans" cxnId="{06F97E03-F7AF-40F7-ABED-71B5DDED7E24}">
      <dgm:prSet/>
      <dgm:spPr/>
      <dgm:t>
        <a:bodyPr/>
        <a:lstStyle/>
        <a:p>
          <a:endParaRPr lang="ru-RU"/>
        </a:p>
      </dgm:t>
    </dgm:pt>
    <dgm:pt modelId="{30C21AFA-8633-4AAE-8EEC-FF146AF688E3}">
      <dgm:prSet phldrT="[Текст]"/>
      <dgm:spPr/>
      <dgm:t>
        <a:bodyPr/>
        <a:lstStyle/>
        <a:p>
          <a:r>
            <a:rPr lang="uk-UA" dirty="0" smtClean="0"/>
            <a:t>вміння узгоджувати слова між собою </a:t>
          </a:r>
          <a:endParaRPr lang="ru-RU" dirty="0"/>
        </a:p>
      </dgm:t>
    </dgm:pt>
    <dgm:pt modelId="{AC645D67-D681-4C6A-BD3E-CD5B756BA462}" type="parTrans" cxnId="{4FAEC00D-514D-4707-9AF9-F463C7488DE2}">
      <dgm:prSet/>
      <dgm:spPr/>
      <dgm:t>
        <a:bodyPr/>
        <a:lstStyle/>
        <a:p>
          <a:endParaRPr lang="ru-RU"/>
        </a:p>
      </dgm:t>
    </dgm:pt>
    <dgm:pt modelId="{62EB9652-25C5-4484-93EF-28972138257E}" type="sibTrans" cxnId="{4FAEC00D-514D-4707-9AF9-F463C7488DE2}">
      <dgm:prSet/>
      <dgm:spPr/>
      <dgm:t>
        <a:bodyPr/>
        <a:lstStyle/>
        <a:p>
          <a:endParaRPr lang="ru-RU"/>
        </a:p>
      </dgm:t>
    </dgm:pt>
    <dgm:pt modelId="{767F4091-E663-40A7-9606-594C2D7FAC7C}" type="pres">
      <dgm:prSet presAssocID="{675CC9FF-C682-4097-9BB0-72BB3996C725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B8BD627-0A13-4530-8977-8B5EE11211DA}" type="pres">
      <dgm:prSet presAssocID="{E20C65BD-395A-4259-A61E-435C92FB5FE9}" presName="linNode" presStyleCnt="0"/>
      <dgm:spPr/>
    </dgm:pt>
    <dgm:pt modelId="{C41A1F23-B344-499A-85E1-AD5127ADD927}" type="pres">
      <dgm:prSet presAssocID="{E20C65BD-395A-4259-A61E-435C92FB5FE9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FB7DA4-3D73-4259-BD16-336A4E49FC08}" type="pres">
      <dgm:prSet presAssocID="{E20C65BD-395A-4259-A61E-435C92FB5FE9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711928-39BD-4B1B-83F3-3FB7CF1FE6E6}" type="pres">
      <dgm:prSet presAssocID="{956F3766-A2C6-448A-B6D6-C5A70FFCDEA5}" presName="spacing" presStyleCnt="0"/>
      <dgm:spPr/>
    </dgm:pt>
    <dgm:pt modelId="{C3381E0F-F7D3-45D0-820A-B866EC3F9B12}" type="pres">
      <dgm:prSet presAssocID="{4EB4F901-95E5-4D95-9D3C-8575D6543F35}" presName="linNode" presStyleCnt="0"/>
      <dgm:spPr/>
    </dgm:pt>
    <dgm:pt modelId="{66942ECF-7690-42AA-A7CA-0B8BE2AB27F9}" type="pres">
      <dgm:prSet presAssocID="{4EB4F901-95E5-4D95-9D3C-8575D6543F35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A515E2-0369-46D9-9920-0BA8EA43E930}" type="pres">
      <dgm:prSet presAssocID="{4EB4F901-95E5-4D95-9D3C-8575D6543F35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6F97E03-F7AF-40F7-ABED-71B5DDED7E24}" srcId="{675CC9FF-C682-4097-9BB0-72BB3996C725}" destId="{4EB4F901-95E5-4D95-9D3C-8575D6543F35}" srcOrd="1" destOrd="0" parTransId="{D1BE9D2C-22EF-4B5F-8BB4-0536F493C2F4}" sibTransId="{38F18963-967E-4376-A2C7-B0380E39C31F}"/>
    <dgm:cxn modelId="{830F0935-F926-4A16-9B12-6DB42805CCD2}" type="presOf" srcId="{675CC9FF-C682-4097-9BB0-72BB3996C725}" destId="{767F4091-E663-40A7-9606-594C2D7FAC7C}" srcOrd="0" destOrd="0" presId="urn:microsoft.com/office/officeart/2005/8/layout/vList6"/>
    <dgm:cxn modelId="{C21C6101-D4A3-4B7C-9ACA-69F385B973DC}" srcId="{E20C65BD-395A-4259-A61E-435C92FB5FE9}" destId="{E61BF20E-01F5-45BD-84EB-5A95BBB79BEE}" srcOrd="0" destOrd="0" parTransId="{E718AB71-22F4-48AC-8922-CC3AE09F40D1}" sibTransId="{7345F9CB-B7C8-486E-8957-3EDDDEECD2C7}"/>
    <dgm:cxn modelId="{4FAEC00D-514D-4707-9AF9-F463C7488DE2}" srcId="{4EB4F901-95E5-4D95-9D3C-8575D6543F35}" destId="{30C21AFA-8633-4AAE-8EEC-FF146AF688E3}" srcOrd="0" destOrd="0" parTransId="{AC645D67-D681-4C6A-BD3E-CD5B756BA462}" sibTransId="{62EB9652-25C5-4484-93EF-28972138257E}"/>
    <dgm:cxn modelId="{4C037DCA-505F-4DC2-ADF4-6589197C8FC3}" srcId="{675CC9FF-C682-4097-9BB0-72BB3996C725}" destId="{E20C65BD-395A-4259-A61E-435C92FB5FE9}" srcOrd="0" destOrd="0" parTransId="{477F2825-304C-4857-9C33-A774E20B626D}" sibTransId="{956F3766-A2C6-448A-B6D6-C5A70FFCDEA5}"/>
    <dgm:cxn modelId="{E560F4D6-A844-4011-ABE3-5302C56ED9E9}" type="presOf" srcId="{E61BF20E-01F5-45BD-84EB-5A95BBB79BEE}" destId="{69FB7DA4-3D73-4259-BD16-336A4E49FC08}" srcOrd="0" destOrd="0" presId="urn:microsoft.com/office/officeart/2005/8/layout/vList6"/>
    <dgm:cxn modelId="{BB900575-7BB5-4573-A5F6-DD4282C8E660}" type="presOf" srcId="{4EB4F901-95E5-4D95-9D3C-8575D6543F35}" destId="{66942ECF-7690-42AA-A7CA-0B8BE2AB27F9}" srcOrd="0" destOrd="0" presId="urn:microsoft.com/office/officeart/2005/8/layout/vList6"/>
    <dgm:cxn modelId="{AE1FE85F-8A1F-40E2-B173-5095BA3A396B}" type="presOf" srcId="{E20C65BD-395A-4259-A61E-435C92FB5FE9}" destId="{C41A1F23-B344-499A-85E1-AD5127ADD927}" srcOrd="0" destOrd="0" presId="urn:microsoft.com/office/officeart/2005/8/layout/vList6"/>
    <dgm:cxn modelId="{B06C3C78-90F9-4E48-819C-1BF73A0AD041}" type="presOf" srcId="{30C21AFA-8633-4AAE-8EEC-FF146AF688E3}" destId="{B1A515E2-0369-46D9-9920-0BA8EA43E930}" srcOrd="0" destOrd="0" presId="urn:microsoft.com/office/officeart/2005/8/layout/vList6"/>
    <dgm:cxn modelId="{21F8C17D-A4EF-44E0-AC56-AD18156AE2E9}" type="presParOf" srcId="{767F4091-E663-40A7-9606-594C2D7FAC7C}" destId="{0B8BD627-0A13-4530-8977-8B5EE11211DA}" srcOrd="0" destOrd="0" presId="urn:microsoft.com/office/officeart/2005/8/layout/vList6"/>
    <dgm:cxn modelId="{1C4BB920-8D3F-4E42-BB44-E8E276493D58}" type="presParOf" srcId="{0B8BD627-0A13-4530-8977-8B5EE11211DA}" destId="{C41A1F23-B344-499A-85E1-AD5127ADD927}" srcOrd="0" destOrd="0" presId="urn:microsoft.com/office/officeart/2005/8/layout/vList6"/>
    <dgm:cxn modelId="{BA7BBC36-18A8-4E62-BBCE-059F0E87828E}" type="presParOf" srcId="{0B8BD627-0A13-4530-8977-8B5EE11211DA}" destId="{69FB7DA4-3D73-4259-BD16-336A4E49FC08}" srcOrd="1" destOrd="0" presId="urn:microsoft.com/office/officeart/2005/8/layout/vList6"/>
    <dgm:cxn modelId="{DB414370-B38D-43E5-BAF2-C19981CACD72}" type="presParOf" srcId="{767F4091-E663-40A7-9606-594C2D7FAC7C}" destId="{8C711928-39BD-4B1B-83F3-3FB7CF1FE6E6}" srcOrd="1" destOrd="0" presId="urn:microsoft.com/office/officeart/2005/8/layout/vList6"/>
    <dgm:cxn modelId="{6020FEE3-5EEA-4980-89BB-E8C006417686}" type="presParOf" srcId="{767F4091-E663-40A7-9606-594C2D7FAC7C}" destId="{C3381E0F-F7D3-45D0-820A-B866EC3F9B12}" srcOrd="2" destOrd="0" presId="urn:microsoft.com/office/officeart/2005/8/layout/vList6"/>
    <dgm:cxn modelId="{D23919CE-23BD-4E39-996D-B0211DE63A67}" type="presParOf" srcId="{C3381E0F-F7D3-45D0-820A-B866EC3F9B12}" destId="{66942ECF-7690-42AA-A7CA-0B8BE2AB27F9}" srcOrd="0" destOrd="0" presId="urn:microsoft.com/office/officeart/2005/8/layout/vList6"/>
    <dgm:cxn modelId="{9C62293C-6D47-4CDF-BF9C-DD7AEA7EC98C}" type="presParOf" srcId="{C3381E0F-F7D3-45D0-820A-B866EC3F9B12}" destId="{B1A515E2-0369-46D9-9920-0BA8EA43E930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3FD9EDC-5928-402A-B253-AEC7F0114D3A}" type="doc">
      <dgm:prSet loTypeId="urn:microsoft.com/office/officeart/2005/8/layout/list1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70F6CF00-962E-46A8-B1B3-5275C9E75A4F}">
      <dgm:prSet phldrT="[Текст]"/>
      <dgm:spPr/>
      <dgm:t>
        <a:bodyPr/>
        <a:lstStyle/>
        <a:p>
          <a:r>
            <a:rPr lang="uk-UA" b="1" dirty="0" smtClean="0">
              <a:solidFill>
                <a:srgbClr val="002060"/>
              </a:solidFill>
            </a:rPr>
            <a:t>Розвиток слухової уваги</a:t>
          </a:r>
          <a:endParaRPr lang="ru-RU" b="1" dirty="0">
            <a:solidFill>
              <a:srgbClr val="002060"/>
            </a:solidFill>
          </a:endParaRPr>
        </a:p>
      </dgm:t>
    </dgm:pt>
    <dgm:pt modelId="{D061C0A0-8A71-4078-B3D3-CBC670E96D25}" type="parTrans" cxnId="{6C67D805-C146-4F23-9DD6-ECB19DCA3732}">
      <dgm:prSet/>
      <dgm:spPr/>
      <dgm:t>
        <a:bodyPr/>
        <a:lstStyle/>
        <a:p>
          <a:endParaRPr lang="ru-RU"/>
        </a:p>
      </dgm:t>
    </dgm:pt>
    <dgm:pt modelId="{4884A735-8068-4E14-9381-D070EB1C4EC4}" type="sibTrans" cxnId="{6C67D805-C146-4F23-9DD6-ECB19DCA3732}">
      <dgm:prSet/>
      <dgm:spPr/>
      <dgm:t>
        <a:bodyPr/>
        <a:lstStyle/>
        <a:p>
          <a:endParaRPr lang="ru-RU"/>
        </a:p>
      </dgm:t>
    </dgm:pt>
    <dgm:pt modelId="{D669DFF2-67C3-4351-9E6D-9BE5AC895458}">
      <dgm:prSet phldrT="[Текст]"/>
      <dgm:spPr/>
      <dgm:t>
        <a:bodyPr/>
        <a:lstStyle/>
        <a:p>
          <a:r>
            <a:rPr lang="uk-UA" b="1" dirty="0" smtClean="0">
              <a:solidFill>
                <a:srgbClr val="002060"/>
              </a:solidFill>
            </a:rPr>
            <a:t>Розвиток розуміння мовлення</a:t>
          </a:r>
          <a:endParaRPr lang="ru-RU" b="1" dirty="0">
            <a:solidFill>
              <a:srgbClr val="002060"/>
            </a:solidFill>
          </a:endParaRPr>
        </a:p>
      </dgm:t>
    </dgm:pt>
    <dgm:pt modelId="{21F4CED7-D951-47FE-8D94-AE50E756B75C}" type="parTrans" cxnId="{D703D29F-4C85-455B-A989-3831C0DDDA47}">
      <dgm:prSet/>
      <dgm:spPr/>
      <dgm:t>
        <a:bodyPr/>
        <a:lstStyle/>
        <a:p>
          <a:endParaRPr lang="ru-RU"/>
        </a:p>
      </dgm:t>
    </dgm:pt>
    <dgm:pt modelId="{5BBE478A-8501-4BB1-997D-E89F47CB569F}" type="sibTrans" cxnId="{D703D29F-4C85-455B-A989-3831C0DDDA47}">
      <dgm:prSet/>
      <dgm:spPr/>
      <dgm:t>
        <a:bodyPr/>
        <a:lstStyle/>
        <a:p>
          <a:endParaRPr lang="ru-RU"/>
        </a:p>
      </dgm:t>
    </dgm:pt>
    <dgm:pt modelId="{F3BF43C3-FBA4-400D-99DF-4564ECCBB159}">
      <dgm:prSet phldrT="[Текст]"/>
      <dgm:spPr/>
      <dgm:t>
        <a:bodyPr/>
        <a:lstStyle/>
        <a:p>
          <a:r>
            <a:rPr lang="uk-UA" b="1" dirty="0" smtClean="0">
              <a:solidFill>
                <a:srgbClr val="002060"/>
              </a:solidFill>
            </a:rPr>
            <a:t>Накопичення словникового запасу</a:t>
          </a:r>
          <a:endParaRPr lang="ru-RU" b="1" dirty="0">
            <a:solidFill>
              <a:srgbClr val="002060"/>
            </a:solidFill>
          </a:endParaRPr>
        </a:p>
      </dgm:t>
    </dgm:pt>
    <dgm:pt modelId="{6C110359-C15F-4744-9238-EF4F61C55C9B}" type="parTrans" cxnId="{CA0B028D-C417-4A8B-86D3-FF2C1F9C03A4}">
      <dgm:prSet/>
      <dgm:spPr/>
      <dgm:t>
        <a:bodyPr/>
        <a:lstStyle/>
        <a:p>
          <a:endParaRPr lang="ru-RU"/>
        </a:p>
      </dgm:t>
    </dgm:pt>
    <dgm:pt modelId="{9230E011-C143-40C0-8499-14244462E9AC}" type="sibTrans" cxnId="{CA0B028D-C417-4A8B-86D3-FF2C1F9C03A4}">
      <dgm:prSet/>
      <dgm:spPr/>
      <dgm:t>
        <a:bodyPr/>
        <a:lstStyle/>
        <a:p>
          <a:endParaRPr lang="ru-RU"/>
        </a:p>
      </dgm:t>
    </dgm:pt>
    <dgm:pt modelId="{26F3E48B-C20E-4807-9424-3801903EA780}">
      <dgm:prSet phldrT="[Текст]"/>
      <dgm:spPr/>
      <dgm:t>
        <a:bodyPr/>
        <a:lstStyle/>
        <a:p>
          <a:r>
            <a:rPr lang="uk-UA" b="1" dirty="0" smtClean="0">
              <a:solidFill>
                <a:srgbClr val="002060"/>
              </a:solidFill>
            </a:rPr>
            <a:t>Розвиток звукової сторони мовлення</a:t>
          </a:r>
          <a:endParaRPr lang="ru-RU" b="1" dirty="0">
            <a:solidFill>
              <a:srgbClr val="002060"/>
            </a:solidFill>
          </a:endParaRPr>
        </a:p>
      </dgm:t>
    </dgm:pt>
    <dgm:pt modelId="{72C10CE1-07F3-4309-8647-11AD5020286D}" type="parTrans" cxnId="{075DC5FB-85A6-42A0-8484-4327086D5DBE}">
      <dgm:prSet/>
      <dgm:spPr/>
      <dgm:t>
        <a:bodyPr/>
        <a:lstStyle/>
        <a:p>
          <a:endParaRPr lang="ru-RU"/>
        </a:p>
      </dgm:t>
    </dgm:pt>
    <dgm:pt modelId="{F9B3868B-5E4E-40C6-9B4D-3809B810A76A}" type="sibTrans" cxnId="{075DC5FB-85A6-42A0-8484-4327086D5DBE}">
      <dgm:prSet/>
      <dgm:spPr/>
      <dgm:t>
        <a:bodyPr/>
        <a:lstStyle/>
        <a:p>
          <a:endParaRPr lang="ru-RU"/>
        </a:p>
      </dgm:t>
    </dgm:pt>
    <dgm:pt modelId="{3FAD37DB-274D-439F-A11D-48E4F5CBFB52}">
      <dgm:prSet phldrT="[Текст]"/>
      <dgm:spPr/>
      <dgm:t>
        <a:bodyPr/>
        <a:lstStyle/>
        <a:p>
          <a:r>
            <a:rPr lang="uk-UA" b="1" dirty="0" smtClean="0"/>
            <a:t>Розвиток </a:t>
          </a:r>
          <a:r>
            <a:rPr lang="uk-UA" b="1" dirty="0" err="1" smtClean="0"/>
            <a:t>просодики</a:t>
          </a:r>
          <a:r>
            <a:rPr lang="uk-UA" b="1" dirty="0" smtClean="0"/>
            <a:t> (темп, ритм, інтонація)</a:t>
          </a:r>
          <a:endParaRPr lang="ru-RU" b="1" dirty="0"/>
        </a:p>
      </dgm:t>
    </dgm:pt>
    <dgm:pt modelId="{2066B0E0-FF9E-4C8B-97CC-3FB4D3FF5E45}" type="parTrans" cxnId="{09BE787A-51DB-4C70-AF93-8157D2FFE918}">
      <dgm:prSet/>
      <dgm:spPr/>
      <dgm:t>
        <a:bodyPr/>
        <a:lstStyle/>
        <a:p>
          <a:endParaRPr lang="ru-RU"/>
        </a:p>
      </dgm:t>
    </dgm:pt>
    <dgm:pt modelId="{639ABCC0-16C7-4426-9F01-1CB987746A74}" type="sibTrans" cxnId="{09BE787A-51DB-4C70-AF93-8157D2FFE918}">
      <dgm:prSet/>
      <dgm:spPr/>
      <dgm:t>
        <a:bodyPr/>
        <a:lstStyle/>
        <a:p>
          <a:endParaRPr lang="ru-RU"/>
        </a:p>
      </dgm:t>
    </dgm:pt>
    <dgm:pt modelId="{C75CC71D-671B-4F14-AAB3-03825BCEABEA}" type="pres">
      <dgm:prSet presAssocID="{B3FD9EDC-5928-402A-B253-AEC7F0114D3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C02FB17-9427-4B8E-AAB3-5B068685FB92}" type="pres">
      <dgm:prSet presAssocID="{70F6CF00-962E-46A8-B1B3-5275C9E75A4F}" presName="parentLin" presStyleCnt="0"/>
      <dgm:spPr/>
    </dgm:pt>
    <dgm:pt modelId="{FCA06ADE-CB0C-4A48-8DC3-F94C2A2F6F8B}" type="pres">
      <dgm:prSet presAssocID="{70F6CF00-962E-46A8-B1B3-5275C9E75A4F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E86BBCFD-2E59-492C-A285-4A777C0D1CC5}" type="pres">
      <dgm:prSet presAssocID="{70F6CF00-962E-46A8-B1B3-5275C9E75A4F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8087A3-2D49-451B-8701-7D2AB5166EE5}" type="pres">
      <dgm:prSet presAssocID="{70F6CF00-962E-46A8-B1B3-5275C9E75A4F}" presName="negativeSpace" presStyleCnt="0"/>
      <dgm:spPr/>
    </dgm:pt>
    <dgm:pt modelId="{21641D42-F51B-48FD-94DD-D564C234AE11}" type="pres">
      <dgm:prSet presAssocID="{70F6CF00-962E-46A8-B1B3-5275C9E75A4F}" presName="childText" presStyleLbl="conFgAcc1" presStyleIdx="0" presStyleCnt="5">
        <dgm:presLayoutVars>
          <dgm:bulletEnabled val="1"/>
        </dgm:presLayoutVars>
      </dgm:prSet>
      <dgm:spPr/>
    </dgm:pt>
    <dgm:pt modelId="{B0F8F95F-A283-4BDA-8054-A93CD9211C51}" type="pres">
      <dgm:prSet presAssocID="{4884A735-8068-4E14-9381-D070EB1C4EC4}" presName="spaceBetweenRectangles" presStyleCnt="0"/>
      <dgm:spPr/>
    </dgm:pt>
    <dgm:pt modelId="{A8F661C2-67AA-45FF-A461-E11FE0EB65B9}" type="pres">
      <dgm:prSet presAssocID="{D669DFF2-67C3-4351-9E6D-9BE5AC895458}" presName="parentLin" presStyleCnt="0"/>
      <dgm:spPr/>
    </dgm:pt>
    <dgm:pt modelId="{5CCB7859-C4CD-4849-A480-7D716E73FAA2}" type="pres">
      <dgm:prSet presAssocID="{D669DFF2-67C3-4351-9E6D-9BE5AC895458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72DF2445-296D-420B-A954-87A82B8BA01E}" type="pres">
      <dgm:prSet presAssocID="{D669DFF2-67C3-4351-9E6D-9BE5AC895458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1732F2-06F8-42D1-A6D8-F3F70D2C511B}" type="pres">
      <dgm:prSet presAssocID="{D669DFF2-67C3-4351-9E6D-9BE5AC895458}" presName="negativeSpace" presStyleCnt="0"/>
      <dgm:spPr/>
    </dgm:pt>
    <dgm:pt modelId="{4E1D2352-3A3B-4CAD-B1D6-3684E462D929}" type="pres">
      <dgm:prSet presAssocID="{D669DFF2-67C3-4351-9E6D-9BE5AC895458}" presName="childText" presStyleLbl="conFgAcc1" presStyleIdx="1" presStyleCnt="5">
        <dgm:presLayoutVars>
          <dgm:bulletEnabled val="1"/>
        </dgm:presLayoutVars>
      </dgm:prSet>
      <dgm:spPr/>
    </dgm:pt>
    <dgm:pt modelId="{AE88B9EE-6D52-486B-9024-0549D4848D2E}" type="pres">
      <dgm:prSet presAssocID="{5BBE478A-8501-4BB1-997D-E89F47CB569F}" presName="spaceBetweenRectangles" presStyleCnt="0"/>
      <dgm:spPr/>
    </dgm:pt>
    <dgm:pt modelId="{5CC20ABB-E62F-43AE-B57F-9C1A06BF8DC2}" type="pres">
      <dgm:prSet presAssocID="{F3BF43C3-FBA4-400D-99DF-4564ECCBB159}" presName="parentLin" presStyleCnt="0"/>
      <dgm:spPr/>
    </dgm:pt>
    <dgm:pt modelId="{582814BE-0FF2-4156-A55D-EBD9CDB2EFDC}" type="pres">
      <dgm:prSet presAssocID="{F3BF43C3-FBA4-400D-99DF-4564ECCBB159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228A4F85-CB5C-4939-9CEC-B49E0DA033D7}" type="pres">
      <dgm:prSet presAssocID="{F3BF43C3-FBA4-400D-99DF-4564ECCBB159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7A8872-BE85-413E-B4F3-F12F5340ACB4}" type="pres">
      <dgm:prSet presAssocID="{F3BF43C3-FBA4-400D-99DF-4564ECCBB159}" presName="negativeSpace" presStyleCnt="0"/>
      <dgm:spPr/>
    </dgm:pt>
    <dgm:pt modelId="{ED6E9B9E-679B-476D-BDAC-9F26C47E6EC1}" type="pres">
      <dgm:prSet presAssocID="{F3BF43C3-FBA4-400D-99DF-4564ECCBB159}" presName="childText" presStyleLbl="conFgAcc1" presStyleIdx="2" presStyleCnt="5">
        <dgm:presLayoutVars>
          <dgm:bulletEnabled val="1"/>
        </dgm:presLayoutVars>
      </dgm:prSet>
      <dgm:spPr/>
    </dgm:pt>
    <dgm:pt modelId="{EDE19DFF-14AC-40D6-BFCD-5C78D0D60C4A}" type="pres">
      <dgm:prSet presAssocID="{9230E011-C143-40C0-8499-14244462E9AC}" presName="spaceBetweenRectangles" presStyleCnt="0"/>
      <dgm:spPr/>
    </dgm:pt>
    <dgm:pt modelId="{577553E3-609D-48CB-AA34-B2C0EDBED2B0}" type="pres">
      <dgm:prSet presAssocID="{26F3E48B-C20E-4807-9424-3801903EA780}" presName="parentLin" presStyleCnt="0"/>
      <dgm:spPr/>
    </dgm:pt>
    <dgm:pt modelId="{59DBC8DB-4026-4DB2-9FCA-9BF34CFBB7FC}" type="pres">
      <dgm:prSet presAssocID="{26F3E48B-C20E-4807-9424-3801903EA780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70960C83-DF6E-495B-A008-431F9322244E}" type="pres">
      <dgm:prSet presAssocID="{26F3E48B-C20E-4807-9424-3801903EA780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BB048F-5759-4562-AF25-E9DA49E70616}" type="pres">
      <dgm:prSet presAssocID="{26F3E48B-C20E-4807-9424-3801903EA780}" presName="negativeSpace" presStyleCnt="0"/>
      <dgm:spPr/>
    </dgm:pt>
    <dgm:pt modelId="{29F976F7-0F89-4E0C-9462-A75E19CCB872}" type="pres">
      <dgm:prSet presAssocID="{26F3E48B-C20E-4807-9424-3801903EA780}" presName="childText" presStyleLbl="conFgAcc1" presStyleIdx="3" presStyleCnt="5">
        <dgm:presLayoutVars>
          <dgm:bulletEnabled val="1"/>
        </dgm:presLayoutVars>
      </dgm:prSet>
      <dgm:spPr/>
    </dgm:pt>
    <dgm:pt modelId="{F4F33F43-2F98-49ED-A004-50581E60D9BA}" type="pres">
      <dgm:prSet presAssocID="{F9B3868B-5E4E-40C6-9B4D-3809B810A76A}" presName="spaceBetweenRectangles" presStyleCnt="0"/>
      <dgm:spPr/>
    </dgm:pt>
    <dgm:pt modelId="{205D15EE-8173-4C8F-A35B-6CF285DBD80D}" type="pres">
      <dgm:prSet presAssocID="{3FAD37DB-274D-439F-A11D-48E4F5CBFB52}" presName="parentLin" presStyleCnt="0"/>
      <dgm:spPr/>
    </dgm:pt>
    <dgm:pt modelId="{0E5FBA6B-DD33-45DA-A9E7-0EA5F79F7566}" type="pres">
      <dgm:prSet presAssocID="{3FAD37DB-274D-439F-A11D-48E4F5CBFB52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32BD16DA-B958-4BB9-8DAE-4BC138328800}" type="pres">
      <dgm:prSet presAssocID="{3FAD37DB-274D-439F-A11D-48E4F5CBFB52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D0C3C8-B13F-44B3-AE3E-7B47A70C804B}" type="pres">
      <dgm:prSet presAssocID="{3FAD37DB-274D-439F-A11D-48E4F5CBFB52}" presName="negativeSpace" presStyleCnt="0"/>
      <dgm:spPr/>
    </dgm:pt>
    <dgm:pt modelId="{07B8B3CC-95AB-48B9-9A24-DDB4038C73B3}" type="pres">
      <dgm:prSet presAssocID="{3FAD37DB-274D-439F-A11D-48E4F5CBFB52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8F016A94-F749-485A-A876-F9D434C18CFC}" type="presOf" srcId="{F3BF43C3-FBA4-400D-99DF-4564ECCBB159}" destId="{582814BE-0FF2-4156-A55D-EBD9CDB2EFDC}" srcOrd="0" destOrd="0" presId="urn:microsoft.com/office/officeart/2005/8/layout/list1"/>
    <dgm:cxn modelId="{26D8A8F8-083F-49C7-94EF-D3B262741467}" type="presOf" srcId="{3FAD37DB-274D-439F-A11D-48E4F5CBFB52}" destId="{0E5FBA6B-DD33-45DA-A9E7-0EA5F79F7566}" srcOrd="0" destOrd="0" presId="urn:microsoft.com/office/officeart/2005/8/layout/list1"/>
    <dgm:cxn modelId="{6E9C2016-6295-4715-A6A3-76AE43931505}" type="presOf" srcId="{70F6CF00-962E-46A8-B1B3-5275C9E75A4F}" destId="{FCA06ADE-CB0C-4A48-8DC3-F94C2A2F6F8B}" srcOrd="0" destOrd="0" presId="urn:microsoft.com/office/officeart/2005/8/layout/list1"/>
    <dgm:cxn modelId="{09BE787A-51DB-4C70-AF93-8157D2FFE918}" srcId="{B3FD9EDC-5928-402A-B253-AEC7F0114D3A}" destId="{3FAD37DB-274D-439F-A11D-48E4F5CBFB52}" srcOrd="4" destOrd="0" parTransId="{2066B0E0-FF9E-4C8B-97CC-3FB4D3FF5E45}" sibTransId="{639ABCC0-16C7-4426-9F01-1CB987746A74}"/>
    <dgm:cxn modelId="{AAC6D830-3F93-432F-AAAD-12AB9FAEB0BA}" type="presOf" srcId="{26F3E48B-C20E-4807-9424-3801903EA780}" destId="{70960C83-DF6E-495B-A008-431F9322244E}" srcOrd="1" destOrd="0" presId="urn:microsoft.com/office/officeart/2005/8/layout/list1"/>
    <dgm:cxn modelId="{A4838619-81F3-4CE3-AC85-4ED20902BF87}" type="presOf" srcId="{B3FD9EDC-5928-402A-B253-AEC7F0114D3A}" destId="{C75CC71D-671B-4F14-AAB3-03825BCEABEA}" srcOrd="0" destOrd="0" presId="urn:microsoft.com/office/officeart/2005/8/layout/list1"/>
    <dgm:cxn modelId="{3AB391F7-F715-4C3E-B505-D25AAC8094DD}" type="presOf" srcId="{26F3E48B-C20E-4807-9424-3801903EA780}" destId="{59DBC8DB-4026-4DB2-9FCA-9BF34CFBB7FC}" srcOrd="0" destOrd="0" presId="urn:microsoft.com/office/officeart/2005/8/layout/list1"/>
    <dgm:cxn modelId="{89B6E296-33BE-4079-B81F-BFBE7DAC3630}" type="presOf" srcId="{F3BF43C3-FBA4-400D-99DF-4564ECCBB159}" destId="{228A4F85-CB5C-4939-9CEC-B49E0DA033D7}" srcOrd="1" destOrd="0" presId="urn:microsoft.com/office/officeart/2005/8/layout/list1"/>
    <dgm:cxn modelId="{CA0B028D-C417-4A8B-86D3-FF2C1F9C03A4}" srcId="{B3FD9EDC-5928-402A-B253-AEC7F0114D3A}" destId="{F3BF43C3-FBA4-400D-99DF-4564ECCBB159}" srcOrd="2" destOrd="0" parTransId="{6C110359-C15F-4744-9238-EF4F61C55C9B}" sibTransId="{9230E011-C143-40C0-8499-14244462E9AC}"/>
    <dgm:cxn modelId="{B5F2B32D-1EEE-489C-8449-F1B2D73C3AA8}" type="presOf" srcId="{70F6CF00-962E-46A8-B1B3-5275C9E75A4F}" destId="{E86BBCFD-2E59-492C-A285-4A777C0D1CC5}" srcOrd="1" destOrd="0" presId="urn:microsoft.com/office/officeart/2005/8/layout/list1"/>
    <dgm:cxn modelId="{9FD1E2D7-32DF-46F8-BE0B-A85992CC1B54}" type="presOf" srcId="{D669DFF2-67C3-4351-9E6D-9BE5AC895458}" destId="{72DF2445-296D-420B-A954-87A82B8BA01E}" srcOrd="1" destOrd="0" presId="urn:microsoft.com/office/officeart/2005/8/layout/list1"/>
    <dgm:cxn modelId="{7B7DA3E7-6174-4909-B94E-0A3E89BDC3EF}" type="presOf" srcId="{D669DFF2-67C3-4351-9E6D-9BE5AC895458}" destId="{5CCB7859-C4CD-4849-A480-7D716E73FAA2}" srcOrd="0" destOrd="0" presId="urn:microsoft.com/office/officeart/2005/8/layout/list1"/>
    <dgm:cxn modelId="{6C67D805-C146-4F23-9DD6-ECB19DCA3732}" srcId="{B3FD9EDC-5928-402A-B253-AEC7F0114D3A}" destId="{70F6CF00-962E-46A8-B1B3-5275C9E75A4F}" srcOrd="0" destOrd="0" parTransId="{D061C0A0-8A71-4078-B3D3-CBC670E96D25}" sibTransId="{4884A735-8068-4E14-9381-D070EB1C4EC4}"/>
    <dgm:cxn modelId="{075DC5FB-85A6-42A0-8484-4327086D5DBE}" srcId="{B3FD9EDC-5928-402A-B253-AEC7F0114D3A}" destId="{26F3E48B-C20E-4807-9424-3801903EA780}" srcOrd="3" destOrd="0" parTransId="{72C10CE1-07F3-4309-8647-11AD5020286D}" sibTransId="{F9B3868B-5E4E-40C6-9B4D-3809B810A76A}"/>
    <dgm:cxn modelId="{C6B3C39C-7004-4760-96E5-6C2849F07D5C}" type="presOf" srcId="{3FAD37DB-274D-439F-A11D-48E4F5CBFB52}" destId="{32BD16DA-B958-4BB9-8DAE-4BC138328800}" srcOrd="1" destOrd="0" presId="urn:microsoft.com/office/officeart/2005/8/layout/list1"/>
    <dgm:cxn modelId="{D703D29F-4C85-455B-A989-3831C0DDDA47}" srcId="{B3FD9EDC-5928-402A-B253-AEC7F0114D3A}" destId="{D669DFF2-67C3-4351-9E6D-9BE5AC895458}" srcOrd="1" destOrd="0" parTransId="{21F4CED7-D951-47FE-8D94-AE50E756B75C}" sibTransId="{5BBE478A-8501-4BB1-997D-E89F47CB569F}"/>
    <dgm:cxn modelId="{EAE0D9AE-8F8C-4176-BAC0-8A5E185AB43E}" type="presParOf" srcId="{C75CC71D-671B-4F14-AAB3-03825BCEABEA}" destId="{AC02FB17-9427-4B8E-AAB3-5B068685FB92}" srcOrd="0" destOrd="0" presId="urn:microsoft.com/office/officeart/2005/8/layout/list1"/>
    <dgm:cxn modelId="{3FFB318A-5363-424F-B16A-FDA125293A9B}" type="presParOf" srcId="{AC02FB17-9427-4B8E-AAB3-5B068685FB92}" destId="{FCA06ADE-CB0C-4A48-8DC3-F94C2A2F6F8B}" srcOrd="0" destOrd="0" presId="urn:microsoft.com/office/officeart/2005/8/layout/list1"/>
    <dgm:cxn modelId="{9A40A6C6-E384-4171-A40B-781E69136FF7}" type="presParOf" srcId="{AC02FB17-9427-4B8E-AAB3-5B068685FB92}" destId="{E86BBCFD-2E59-492C-A285-4A777C0D1CC5}" srcOrd="1" destOrd="0" presId="urn:microsoft.com/office/officeart/2005/8/layout/list1"/>
    <dgm:cxn modelId="{BCC9620A-6695-4708-8406-0848334E4BC4}" type="presParOf" srcId="{C75CC71D-671B-4F14-AAB3-03825BCEABEA}" destId="{678087A3-2D49-451B-8701-7D2AB5166EE5}" srcOrd="1" destOrd="0" presId="urn:microsoft.com/office/officeart/2005/8/layout/list1"/>
    <dgm:cxn modelId="{E26E8B61-37D5-49BC-99F3-5514C27638C1}" type="presParOf" srcId="{C75CC71D-671B-4F14-AAB3-03825BCEABEA}" destId="{21641D42-F51B-48FD-94DD-D564C234AE11}" srcOrd="2" destOrd="0" presId="urn:microsoft.com/office/officeart/2005/8/layout/list1"/>
    <dgm:cxn modelId="{25AEF149-5FF5-44C8-A2CA-0B7E82B040B3}" type="presParOf" srcId="{C75CC71D-671B-4F14-AAB3-03825BCEABEA}" destId="{B0F8F95F-A283-4BDA-8054-A93CD9211C51}" srcOrd="3" destOrd="0" presId="urn:microsoft.com/office/officeart/2005/8/layout/list1"/>
    <dgm:cxn modelId="{FDD081C6-C831-45F0-8143-2BB69EEEEDF6}" type="presParOf" srcId="{C75CC71D-671B-4F14-AAB3-03825BCEABEA}" destId="{A8F661C2-67AA-45FF-A461-E11FE0EB65B9}" srcOrd="4" destOrd="0" presId="urn:microsoft.com/office/officeart/2005/8/layout/list1"/>
    <dgm:cxn modelId="{4B3E5629-2A89-42B7-9380-7EBD5F75DF25}" type="presParOf" srcId="{A8F661C2-67AA-45FF-A461-E11FE0EB65B9}" destId="{5CCB7859-C4CD-4849-A480-7D716E73FAA2}" srcOrd="0" destOrd="0" presId="urn:microsoft.com/office/officeart/2005/8/layout/list1"/>
    <dgm:cxn modelId="{FEB5CFC4-CF61-4E49-A327-ADE18488E147}" type="presParOf" srcId="{A8F661C2-67AA-45FF-A461-E11FE0EB65B9}" destId="{72DF2445-296D-420B-A954-87A82B8BA01E}" srcOrd="1" destOrd="0" presId="urn:microsoft.com/office/officeart/2005/8/layout/list1"/>
    <dgm:cxn modelId="{9891889B-9E17-4424-A8B5-BFEA754B2C9C}" type="presParOf" srcId="{C75CC71D-671B-4F14-AAB3-03825BCEABEA}" destId="{431732F2-06F8-42D1-A6D8-F3F70D2C511B}" srcOrd="5" destOrd="0" presId="urn:microsoft.com/office/officeart/2005/8/layout/list1"/>
    <dgm:cxn modelId="{EB9EA597-6C0C-4FB2-9690-5F22D5B49623}" type="presParOf" srcId="{C75CC71D-671B-4F14-AAB3-03825BCEABEA}" destId="{4E1D2352-3A3B-4CAD-B1D6-3684E462D929}" srcOrd="6" destOrd="0" presId="urn:microsoft.com/office/officeart/2005/8/layout/list1"/>
    <dgm:cxn modelId="{F439170D-9981-4282-A405-F3A4CED5CA73}" type="presParOf" srcId="{C75CC71D-671B-4F14-AAB3-03825BCEABEA}" destId="{AE88B9EE-6D52-486B-9024-0549D4848D2E}" srcOrd="7" destOrd="0" presId="urn:microsoft.com/office/officeart/2005/8/layout/list1"/>
    <dgm:cxn modelId="{F5FA09BE-B4C8-4F96-BF74-7EB53199A745}" type="presParOf" srcId="{C75CC71D-671B-4F14-AAB3-03825BCEABEA}" destId="{5CC20ABB-E62F-43AE-B57F-9C1A06BF8DC2}" srcOrd="8" destOrd="0" presId="urn:microsoft.com/office/officeart/2005/8/layout/list1"/>
    <dgm:cxn modelId="{EE23EFC4-0AA4-405F-AE34-564E15E149A7}" type="presParOf" srcId="{5CC20ABB-E62F-43AE-B57F-9C1A06BF8DC2}" destId="{582814BE-0FF2-4156-A55D-EBD9CDB2EFDC}" srcOrd="0" destOrd="0" presId="urn:microsoft.com/office/officeart/2005/8/layout/list1"/>
    <dgm:cxn modelId="{970693C1-3458-4702-BC7A-64EB48E1CA77}" type="presParOf" srcId="{5CC20ABB-E62F-43AE-B57F-9C1A06BF8DC2}" destId="{228A4F85-CB5C-4939-9CEC-B49E0DA033D7}" srcOrd="1" destOrd="0" presId="urn:microsoft.com/office/officeart/2005/8/layout/list1"/>
    <dgm:cxn modelId="{AEF55A22-221F-4861-82EA-242624016DB3}" type="presParOf" srcId="{C75CC71D-671B-4F14-AAB3-03825BCEABEA}" destId="{537A8872-BE85-413E-B4F3-F12F5340ACB4}" srcOrd="9" destOrd="0" presId="urn:microsoft.com/office/officeart/2005/8/layout/list1"/>
    <dgm:cxn modelId="{51B71CCE-9D24-4614-A875-213F840E12EB}" type="presParOf" srcId="{C75CC71D-671B-4F14-AAB3-03825BCEABEA}" destId="{ED6E9B9E-679B-476D-BDAC-9F26C47E6EC1}" srcOrd="10" destOrd="0" presId="urn:microsoft.com/office/officeart/2005/8/layout/list1"/>
    <dgm:cxn modelId="{1DBB01C8-2CC7-4B0D-9B1C-4D6DAEA8FEB1}" type="presParOf" srcId="{C75CC71D-671B-4F14-AAB3-03825BCEABEA}" destId="{EDE19DFF-14AC-40D6-BFCD-5C78D0D60C4A}" srcOrd="11" destOrd="0" presId="urn:microsoft.com/office/officeart/2005/8/layout/list1"/>
    <dgm:cxn modelId="{8C0AECCF-BE3B-40A4-8F16-EEB0A53463A0}" type="presParOf" srcId="{C75CC71D-671B-4F14-AAB3-03825BCEABEA}" destId="{577553E3-609D-48CB-AA34-B2C0EDBED2B0}" srcOrd="12" destOrd="0" presId="urn:microsoft.com/office/officeart/2005/8/layout/list1"/>
    <dgm:cxn modelId="{AD657AA1-6197-4224-A2B6-3443D03396AC}" type="presParOf" srcId="{577553E3-609D-48CB-AA34-B2C0EDBED2B0}" destId="{59DBC8DB-4026-4DB2-9FCA-9BF34CFBB7FC}" srcOrd="0" destOrd="0" presId="urn:microsoft.com/office/officeart/2005/8/layout/list1"/>
    <dgm:cxn modelId="{376EF843-46D1-4B22-A226-99275992EEF1}" type="presParOf" srcId="{577553E3-609D-48CB-AA34-B2C0EDBED2B0}" destId="{70960C83-DF6E-495B-A008-431F9322244E}" srcOrd="1" destOrd="0" presId="urn:microsoft.com/office/officeart/2005/8/layout/list1"/>
    <dgm:cxn modelId="{FFDF57CF-AA1F-4903-B55C-7800A9972C29}" type="presParOf" srcId="{C75CC71D-671B-4F14-AAB3-03825BCEABEA}" destId="{C2BB048F-5759-4562-AF25-E9DA49E70616}" srcOrd="13" destOrd="0" presId="urn:microsoft.com/office/officeart/2005/8/layout/list1"/>
    <dgm:cxn modelId="{46184D84-E93A-4BE0-B268-7921308AE17E}" type="presParOf" srcId="{C75CC71D-671B-4F14-AAB3-03825BCEABEA}" destId="{29F976F7-0F89-4E0C-9462-A75E19CCB872}" srcOrd="14" destOrd="0" presId="urn:microsoft.com/office/officeart/2005/8/layout/list1"/>
    <dgm:cxn modelId="{C8FAB9B0-50C1-4123-95C2-5249822209C3}" type="presParOf" srcId="{C75CC71D-671B-4F14-AAB3-03825BCEABEA}" destId="{F4F33F43-2F98-49ED-A004-50581E60D9BA}" srcOrd="15" destOrd="0" presId="urn:microsoft.com/office/officeart/2005/8/layout/list1"/>
    <dgm:cxn modelId="{49EC53F2-4622-45E5-A301-205107B26613}" type="presParOf" srcId="{C75CC71D-671B-4F14-AAB3-03825BCEABEA}" destId="{205D15EE-8173-4C8F-A35B-6CF285DBD80D}" srcOrd="16" destOrd="0" presId="urn:microsoft.com/office/officeart/2005/8/layout/list1"/>
    <dgm:cxn modelId="{F9AB7805-4CFF-4312-943A-73763C051D71}" type="presParOf" srcId="{205D15EE-8173-4C8F-A35B-6CF285DBD80D}" destId="{0E5FBA6B-DD33-45DA-A9E7-0EA5F79F7566}" srcOrd="0" destOrd="0" presId="urn:microsoft.com/office/officeart/2005/8/layout/list1"/>
    <dgm:cxn modelId="{3DFEC64F-D737-4DA0-A647-10551624C5E7}" type="presParOf" srcId="{205D15EE-8173-4C8F-A35B-6CF285DBD80D}" destId="{32BD16DA-B958-4BB9-8DAE-4BC138328800}" srcOrd="1" destOrd="0" presId="urn:microsoft.com/office/officeart/2005/8/layout/list1"/>
    <dgm:cxn modelId="{4C474CC3-B629-4CA4-805F-D82D47DC70CB}" type="presParOf" srcId="{C75CC71D-671B-4F14-AAB3-03825BCEABEA}" destId="{9BD0C3C8-B13F-44B3-AE3E-7B47A70C804B}" srcOrd="17" destOrd="0" presId="urn:microsoft.com/office/officeart/2005/8/layout/list1"/>
    <dgm:cxn modelId="{BB74EAF6-CB4B-46E0-A273-2B8EC1E3AD73}" type="presParOf" srcId="{C75CC71D-671B-4F14-AAB3-03825BCEABEA}" destId="{07B8B3CC-95AB-48B9-9A24-DDB4038C73B3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2BB7AE5-AFF5-4E01-A3D7-18078FA80FEC}" type="doc">
      <dgm:prSet loTypeId="urn:microsoft.com/office/officeart/2005/8/layout/list1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EC5C38EE-8CD1-4D1A-B506-C6432BA270BA}">
      <dgm:prSet phldrT="[Текст]"/>
      <dgm:spPr/>
      <dgm:t>
        <a:bodyPr/>
        <a:lstStyle/>
        <a:p>
          <a:r>
            <a:rPr lang="uk-UA" b="1" dirty="0" smtClean="0">
              <a:solidFill>
                <a:srgbClr val="002060"/>
              </a:solidFill>
            </a:rPr>
            <a:t>Розвиток складової структури</a:t>
          </a:r>
          <a:endParaRPr lang="ru-RU" b="1" dirty="0">
            <a:solidFill>
              <a:srgbClr val="002060"/>
            </a:solidFill>
          </a:endParaRPr>
        </a:p>
      </dgm:t>
    </dgm:pt>
    <dgm:pt modelId="{F32A6557-6CC9-453B-9586-A814616A447B}" type="parTrans" cxnId="{7646B182-33CC-49E8-8573-03214F76B117}">
      <dgm:prSet/>
      <dgm:spPr/>
      <dgm:t>
        <a:bodyPr/>
        <a:lstStyle/>
        <a:p>
          <a:endParaRPr lang="ru-RU"/>
        </a:p>
      </dgm:t>
    </dgm:pt>
    <dgm:pt modelId="{3561723D-1E12-4698-A050-32955F6910D2}" type="sibTrans" cxnId="{7646B182-33CC-49E8-8573-03214F76B117}">
      <dgm:prSet/>
      <dgm:spPr/>
      <dgm:t>
        <a:bodyPr/>
        <a:lstStyle/>
        <a:p>
          <a:endParaRPr lang="ru-RU"/>
        </a:p>
      </dgm:t>
    </dgm:pt>
    <dgm:pt modelId="{8E95C5A0-CB38-4B13-B501-7EEDF58B5548}">
      <dgm:prSet phldrT="[Текст]"/>
      <dgm:spPr/>
      <dgm:t>
        <a:bodyPr/>
        <a:lstStyle/>
        <a:p>
          <a:r>
            <a:rPr lang="uk-UA" b="1" dirty="0" smtClean="0">
              <a:solidFill>
                <a:srgbClr val="002060"/>
              </a:solidFill>
            </a:rPr>
            <a:t>Розвиток фразового мовлення</a:t>
          </a:r>
          <a:endParaRPr lang="ru-RU" b="1" dirty="0">
            <a:solidFill>
              <a:srgbClr val="002060"/>
            </a:solidFill>
          </a:endParaRPr>
        </a:p>
      </dgm:t>
    </dgm:pt>
    <dgm:pt modelId="{9B21C953-F960-4485-B7C5-AD227B97007E}" type="parTrans" cxnId="{91EAF255-366C-4E20-BBCE-54DD2918D3C9}">
      <dgm:prSet/>
      <dgm:spPr/>
      <dgm:t>
        <a:bodyPr/>
        <a:lstStyle/>
        <a:p>
          <a:endParaRPr lang="ru-RU"/>
        </a:p>
      </dgm:t>
    </dgm:pt>
    <dgm:pt modelId="{1ADD5258-FA02-4A9D-9F9C-5859306D149C}" type="sibTrans" cxnId="{91EAF255-366C-4E20-BBCE-54DD2918D3C9}">
      <dgm:prSet/>
      <dgm:spPr/>
      <dgm:t>
        <a:bodyPr/>
        <a:lstStyle/>
        <a:p>
          <a:endParaRPr lang="ru-RU"/>
        </a:p>
      </dgm:t>
    </dgm:pt>
    <dgm:pt modelId="{8EC30D5A-2752-411D-B30E-979BDB9F9A51}">
      <dgm:prSet phldrT="[Текст]"/>
      <dgm:spPr/>
      <dgm:t>
        <a:bodyPr/>
        <a:lstStyle/>
        <a:p>
          <a:r>
            <a:rPr lang="uk-UA" b="1" dirty="0" smtClean="0"/>
            <a:t>Розвиток зв'язного мовлення</a:t>
          </a:r>
          <a:endParaRPr lang="ru-RU" b="1" dirty="0"/>
        </a:p>
      </dgm:t>
    </dgm:pt>
    <dgm:pt modelId="{5994A95E-1027-4740-87E0-0EB3AEA7BF1A}" type="parTrans" cxnId="{1B7A1651-A83D-46C4-A609-5AB9C8C133D6}">
      <dgm:prSet/>
      <dgm:spPr/>
      <dgm:t>
        <a:bodyPr/>
        <a:lstStyle/>
        <a:p>
          <a:endParaRPr lang="ru-RU"/>
        </a:p>
      </dgm:t>
    </dgm:pt>
    <dgm:pt modelId="{778265DC-A6D8-4230-9E1F-EF799A8310AE}" type="sibTrans" cxnId="{1B7A1651-A83D-46C4-A609-5AB9C8C133D6}">
      <dgm:prSet/>
      <dgm:spPr/>
      <dgm:t>
        <a:bodyPr/>
        <a:lstStyle/>
        <a:p>
          <a:endParaRPr lang="ru-RU"/>
        </a:p>
      </dgm:t>
    </dgm:pt>
    <dgm:pt modelId="{51C08FCA-F74C-484A-8D1E-D4122666F807}">
      <dgm:prSet phldrT="[Текст]"/>
      <dgm:spPr/>
      <dgm:t>
        <a:bodyPr/>
        <a:lstStyle/>
        <a:p>
          <a:r>
            <a:rPr lang="uk-UA" b="1" dirty="0" smtClean="0">
              <a:solidFill>
                <a:srgbClr val="002060"/>
              </a:solidFill>
            </a:rPr>
            <a:t>Розвиток граматичної будови</a:t>
          </a:r>
          <a:endParaRPr lang="ru-RU" b="1" dirty="0">
            <a:solidFill>
              <a:srgbClr val="002060"/>
            </a:solidFill>
          </a:endParaRPr>
        </a:p>
      </dgm:t>
    </dgm:pt>
    <dgm:pt modelId="{E2C159C8-5F31-4C21-9085-FF758869D18F}" type="parTrans" cxnId="{3D1850FD-AD1D-4689-B83E-4F3631AC8069}">
      <dgm:prSet/>
      <dgm:spPr/>
    </dgm:pt>
    <dgm:pt modelId="{4F713E7D-8282-482E-8CED-7AB5E0C3B480}" type="sibTrans" cxnId="{3D1850FD-AD1D-4689-B83E-4F3631AC8069}">
      <dgm:prSet/>
      <dgm:spPr/>
    </dgm:pt>
    <dgm:pt modelId="{24DD7F1E-5E4E-4975-B7E8-F8AFDC9C777A}" type="pres">
      <dgm:prSet presAssocID="{E2BB7AE5-AFF5-4E01-A3D7-18078FA80FE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535F2DE-87E9-4EE8-9ADC-767FF9853A2C}" type="pres">
      <dgm:prSet presAssocID="{EC5C38EE-8CD1-4D1A-B506-C6432BA270BA}" presName="parentLin" presStyleCnt="0"/>
      <dgm:spPr/>
    </dgm:pt>
    <dgm:pt modelId="{3DC0F35B-EB21-49DB-BF33-AA6C592CA0E0}" type="pres">
      <dgm:prSet presAssocID="{EC5C38EE-8CD1-4D1A-B506-C6432BA270BA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8F36B973-BA66-438E-B1F8-2830339FACDA}" type="pres">
      <dgm:prSet presAssocID="{EC5C38EE-8CD1-4D1A-B506-C6432BA270BA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DF2129-0E46-4C70-941A-774AEA2D5BE4}" type="pres">
      <dgm:prSet presAssocID="{EC5C38EE-8CD1-4D1A-B506-C6432BA270BA}" presName="negativeSpace" presStyleCnt="0"/>
      <dgm:spPr/>
    </dgm:pt>
    <dgm:pt modelId="{56BA2BAC-A9D7-477C-9CA8-0FA4A357645F}" type="pres">
      <dgm:prSet presAssocID="{EC5C38EE-8CD1-4D1A-B506-C6432BA270BA}" presName="childText" presStyleLbl="conFgAcc1" presStyleIdx="0" presStyleCnt="4">
        <dgm:presLayoutVars>
          <dgm:bulletEnabled val="1"/>
        </dgm:presLayoutVars>
      </dgm:prSet>
      <dgm:spPr/>
    </dgm:pt>
    <dgm:pt modelId="{19CAE277-8866-4BF9-87DE-613FD13F74FC}" type="pres">
      <dgm:prSet presAssocID="{3561723D-1E12-4698-A050-32955F6910D2}" presName="spaceBetweenRectangles" presStyleCnt="0"/>
      <dgm:spPr/>
    </dgm:pt>
    <dgm:pt modelId="{B0CC1F6D-0832-45EE-A671-3C20D247C693}" type="pres">
      <dgm:prSet presAssocID="{51C08FCA-F74C-484A-8D1E-D4122666F807}" presName="parentLin" presStyleCnt="0"/>
      <dgm:spPr/>
    </dgm:pt>
    <dgm:pt modelId="{DB928BD7-79EC-4EE3-AFBF-AE983003E722}" type="pres">
      <dgm:prSet presAssocID="{51C08FCA-F74C-484A-8D1E-D4122666F807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079B3717-C19E-4C6A-847C-5A6CEF982A4C}" type="pres">
      <dgm:prSet presAssocID="{51C08FCA-F74C-484A-8D1E-D4122666F807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FEE670-13A1-4317-83FA-83459B50257D}" type="pres">
      <dgm:prSet presAssocID="{51C08FCA-F74C-484A-8D1E-D4122666F807}" presName="negativeSpace" presStyleCnt="0"/>
      <dgm:spPr/>
    </dgm:pt>
    <dgm:pt modelId="{95697E25-46B6-426D-97F7-4273CEEFBAD1}" type="pres">
      <dgm:prSet presAssocID="{51C08FCA-F74C-484A-8D1E-D4122666F807}" presName="childText" presStyleLbl="conFgAcc1" presStyleIdx="1" presStyleCnt="4">
        <dgm:presLayoutVars>
          <dgm:bulletEnabled val="1"/>
        </dgm:presLayoutVars>
      </dgm:prSet>
      <dgm:spPr/>
    </dgm:pt>
    <dgm:pt modelId="{0899B966-D2D9-45A5-B1AD-4CF844DA6338}" type="pres">
      <dgm:prSet presAssocID="{4F713E7D-8282-482E-8CED-7AB5E0C3B480}" presName="spaceBetweenRectangles" presStyleCnt="0"/>
      <dgm:spPr/>
    </dgm:pt>
    <dgm:pt modelId="{02D499D7-54A4-4B6D-A211-39C41BEB14DD}" type="pres">
      <dgm:prSet presAssocID="{8E95C5A0-CB38-4B13-B501-7EEDF58B5548}" presName="parentLin" presStyleCnt="0"/>
      <dgm:spPr/>
    </dgm:pt>
    <dgm:pt modelId="{EFAFF567-8948-44B2-8E1B-2B58E0003B18}" type="pres">
      <dgm:prSet presAssocID="{8E95C5A0-CB38-4B13-B501-7EEDF58B5548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86AC93F3-7C0D-4BBF-A6C0-ACFA4B454409}" type="pres">
      <dgm:prSet presAssocID="{8E95C5A0-CB38-4B13-B501-7EEDF58B5548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9DEA23-D58B-4E4D-833D-D13D270C3840}" type="pres">
      <dgm:prSet presAssocID="{8E95C5A0-CB38-4B13-B501-7EEDF58B5548}" presName="negativeSpace" presStyleCnt="0"/>
      <dgm:spPr/>
    </dgm:pt>
    <dgm:pt modelId="{3767B06B-0E1D-4D21-917F-23E6E4A25BC4}" type="pres">
      <dgm:prSet presAssocID="{8E95C5A0-CB38-4B13-B501-7EEDF58B5548}" presName="childText" presStyleLbl="conFgAcc1" presStyleIdx="2" presStyleCnt="4">
        <dgm:presLayoutVars>
          <dgm:bulletEnabled val="1"/>
        </dgm:presLayoutVars>
      </dgm:prSet>
      <dgm:spPr/>
    </dgm:pt>
    <dgm:pt modelId="{9E8B9BEC-0AB1-44AD-9A70-F36BD8A08E36}" type="pres">
      <dgm:prSet presAssocID="{1ADD5258-FA02-4A9D-9F9C-5859306D149C}" presName="spaceBetweenRectangles" presStyleCnt="0"/>
      <dgm:spPr/>
    </dgm:pt>
    <dgm:pt modelId="{33225223-721E-4683-8DEB-190E03004E23}" type="pres">
      <dgm:prSet presAssocID="{8EC30D5A-2752-411D-B30E-979BDB9F9A51}" presName="parentLin" presStyleCnt="0"/>
      <dgm:spPr/>
    </dgm:pt>
    <dgm:pt modelId="{FB574530-A159-435E-B8BE-53EDDE490A90}" type="pres">
      <dgm:prSet presAssocID="{8EC30D5A-2752-411D-B30E-979BDB9F9A51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A5633952-ACC5-4CCE-8CB4-F3CC1683FFAF}" type="pres">
      <dgm:prSet presAssocID="{8EC30D5A-2752-411D-B30E-979BDB9F9A51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6283ED-6045-4BD5-B49E-702D78147D00}" type="pres">
      <dgm:prSet presAssocID="{8EC30D5A-2752-411D-B30E-979BDB9F9A51}" presName="negativeSpace" presStyleCnt="0"/>
      <dgm:spPr/>
    </dgm:pt>
    <dgm:pt modelId="{C2AC04B5-C620-40E5-AF0F-A399A978506A}" type="pres">
      <dgm:prSet presAssocID="{8EC30D5A-2752-411D-B30E-979BDB9F9A51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3D1850FD-AD1D-4689-B83E-4F3631AC8069}" srcId="{E2BB7AE5-AFF5-4E01-A3D7-18078FA80FEC}" destId="{51C08FCA-F74C-484A-8D1E-D4122666F807}" srcOrd="1" destOrd="0" parTransId="{E2C159C8-5F31-4C21-9085-FF758869D18F}" sibTransId="{4F713E7D-8282-482E-8CED-7AB5E0C3B480}"/>
    <dgm:cxn modelId="{9EFE7B78-96E2-4031-8023-A8B0E9F17B2F}" type="presOf" srcId="{8EC30D5A-2752-411D-B30E-979BDB9F9A51}" destId="{A5633952-ACC5-4CCE-8CB4-F3CC1683FFAF}" srcOrd="1" destOrd="0" presId="urn:microsoft.com/office/officeart/2005/8/layout/list1"/>
    <dgm:cxn modelId="{7646B182-33CC-49E8-8573-03214F76B117}" srcId="{E2BB7AE5-AFF5-4E01-A3D7-18078FA80FEC}" destId="{EC5C38EE-8CD1-4D1A-B506-C6432BA270BA}" srcOrd="0" destOrd="0" parTransId="{F32A6557-6CC9-453B-9586-A814616A447B}" sibTransId="{3561723D-1E12-4698-A050-32955F6910D2}"/>
    <dgm:cxn modelId="{6F31B22E-5A28-48DE-B06E-03EBCB7D780C}" type="presOf" srcId="{8E95C5A0-CB38-4B13-B501-7EEDF58B5548}" destId="{EFAFF567-8948-44B2-8E1B-2B58E0003B18}" srcOrd="0" destOrd="0" presId="urn:microsoft.com/office/officeart/2005/8/layout/list1"/>
    <dgm:cxn modelId="{91EAF255-366C-4E20-BBCE-54DD2918D3C9}" srcId="{E2BB7AE5-AFF5-4E01-A3D7-18078FA80FEC}" destId="{8E95C5A0-CB38-4B13-B501-7EEDF58B5548}" srcOrd="2" destOrd="0" parTransId="{9B21C953-F960-4485-B7C5-AD227B97007E}" sibTransId="{1ADD5258-FA02-4A9D-9F9C-5859306D149C}"/>
    <dgm:cxn modelId="{1B7A1651-A83D-46C4-A609-5AB9C8C133D6}" srcId="{E2BB7AE5-AFF5-4E01-A3D7-18078FA80FEC}" destId="{8EC30D5A-2752-411D-B30E-979BDB9F9A51}" srcOrd="3" destOrd="0" parTransId="{5994A95E-1027-4740-87E0-0EB3AEA7BF1A}" sibTransId="{778265DC-A6D8-4230-9E1F-EF799A8310AE}"/>
    <dgm:cxn modelId="{53BE6888-820D-4190-AB3D-C420B019F8C6}" type="presOf" srcId="{51C08FCA-F74C-484A-8D1E-D4122666F807}" destId="{DB928BD7-79EC-4EE3-AFBF-AE983003E722}" srcOrd="0" destOrd="0" presId="urn:microsoft.com/office/officeart/2005/8/layout/list1"/>
    <dgm:cxn modelId="{8C047781-0D87-4C31-A4E4-CFA280DFF8DF}" type="presOf" srcId="{8E95C5A0-CB38-4B13-B501-7EEDF58B5548}" destId="{86AC93F3-7C0D-4BBF-A6C0-ACFA4B454409}" srcOrd="1" destOrd="0" presId="urn:microsoft.com/office/officeart/2005/8/layout/list1"/>
    <dgm:cxn modelId="{0156A03C-82B0-46D3-BE12-AE0C36DCE341}" type="presOf" srcId="{8EC30D5A-2752-411D-B30E-979BDB9F9A51}" destId="{FB574530-A159-435E-B8BE-53EDDE490A90}" srcOrd="0" destOrd="0" presId="urn:microsoft.com/office/officeart/2005/8/layout/list1"/>
    <dgm:cxn modelId="{A465008C-E876-4A8A-84AE-360DA0FEF1A7}" type="presOf" srcId="{E2BB7AE5-AFF5-4E01-A3D7-18078FA80FEC}" destId="{24DD7F1E-5E4E-4975-B7E8-F8AFDC9C777A}" srcOrd="0" destOrd="0" presId="urn:microsoft.com/office/officeart/2005/8/layout/list1"/>
    <dgm:cxn modelId="{4BF1B84D-F409-4BFF-BABE-D87196B8D38D}" type="presOf" srcId="{EC5C38EE-8CD1-4D1A-B506-C6432BA270BA}" destId="{8F36B973-BA66-438E-B1F8-2830339FACDA}" srcOrd="1" destOrd="0" presId="urn:microsoft.com/office/officeart/2005/8/layout/list1"/>
    <dgm:cxn modelId="{4124E976-6898-43BB-93DF-65B663C02D99}" type="presOf" srcId="{EC5C38EE-8CD1-4D1A-B506-C6432BA270BA}" destId="{3DC0F35B-EB21-49DB-BF33-AA6C592CA0E0}" srcOrd="0" destOrd="0" presId="urn:microsoft.com/office/officeart/2005/8/layout/list1"/>
    <dgm:cxn modelId="{E3A2513A-C37E-4177-BE82-F2334C42B3DC}" type="presOf" srcId="{51C08FCA-F74C-484A-8D1E-D4122666F807}" destId="{079B3717-C19E-4C6A-847C-5A6CEF982A4C}" srcOrd="1" destOrd="0" presId="urn:microsoft.com/office/officeart/2005/8/layout/list1"/>
    <dgm:cxn modelId="{6A53F11C-82EB-4FBF-A8A8-23D5341D853F}" type="presParOf" srcId="{24DD7F1E-5E4E-4975-B7E8-F8AFDC9C777A}" destId="{0535F2DE-87E9-4EE8-9ADC-767FF9853A2C}" srcOrd="0" destOrd="0" presId="urn:microsoft.com/office/officeart/2005/8/layout/list1"/>
    <dgm:cxn modelId="{485DA006-CC49-408B-8270-086046C38224}" type="presParOf" srcId="{0535F2DE-87E9-4EE8-9ADC-767FF9853A2C}" destId="{3DC0F35B-EB21-49DB-BF33-AA6C592CA0E0}" srcOrd="0" destOrd="0" presId="urn:microsoft.com/office/officeart/2005/8/layout/list1"/>
    <dgm:cxn modelId="{0229A5E7-D4CD-4711-88C0-95197481B8A9}" type="presParOf" srcId="{0535F2DE-87E9-4EE8-9ADC-767FF9853A2C}" destId="{8F36B973-BA66-438E-B1F8-2830339FACDA}" srcOrd="1" destOrd="0" presId="urn:microsoft.com/office/officeart/2005/8/layout/list1"/>
    <dgm:cxn modelId="{341B8FA2-D8C2-4E8C-82F2-181709F67FFF}" type="presParOf" srcId="{24DD7F1E-5E4E-4975-B7E8-F8AFDC9C777A}" destId="{BCDF2129-0E46-4C70-941A-774AEA2D5BE4}" srcOrd="1" destOrd="0" presId="urn:microsoft.com/office/officeart/2005/8/layout/list1"/>
    <dgm:cxn modelId="{A03D5878-B49C-4355-9679-525FE32927F4}" type="presParOf" srcId="{24DD7F1E-5E4E-4975-B7E8-F8AFDC9C777A}" destId="{56BA2BAC-A9D7-477C-9CA8-0FA4A357645F}" srcOrd="2" destOrd="0" presId="urn:microsoft.com/office/officeart/2005/8/layout/list1"/>
    <dgm:cxn modelId="{401156CC-46D0-4CFF-99B8-C15ECF38619D}" type="presParOf" srcId="{24DD7F1E-5E4E-4975-B7E8-F8AFDC9C777A}" destId="{19CAE277-8866-4BF9-87DE-613FD13F74FC}" srcOrd="3" destOrd="0" presId="urn:microsoft.com/office/officeart/2005/8/layout/list1"/>
    <dgm:cxn modelId="{88AD213D-89C0-4B6B-A365-9D294A42236F}" type="presParOf" srcId="{24DD7F1E-5E4E-4975-B7E8-F8AFDC9C777A}" destId="{B0CC1F6D-0832-45EE-A671-3C20D247C693}" srcOrd="4" destOrd="0" presId="urn:microsoft.com/office/officeart/2005/8/layout/list1"/>
    <dgm:cxn modelId="{10550686-6EE3-4BB2-83FE-6FFAE78764FF}" type="presParOf" srcId="{B0CC1F6D-0832-45EE-A671-3C20D247C693}" destId="{DB928BD7-79EC-4EE3-AFBF-AE983003E722}" srcOrd="0" destOrd="0" presId="urn:microsoft.com/office/officeart/2005/8/layout/list1"/>
    <dgm:cxn modelId="{16C5E9E6-436A-494C-8E7F-3AD40A8ED38C}" type="presParOf" srcId="{B0CC1F6D-0832-45EE-A671-3C20D247C693}" destId="{079B3717-C19E-4C6A-847C-5A6CEF982A4C}" srcOrd="1" destOrd="0" presId="urn:microsoft.com/office/officeart/2005/8/layout/list1"/>
    <dgm:cxn modelId="{42A5672B-2A94-43E1-9757-CDA612B04B42}" type="presParOf" srcId="{24DD7F1E-5E4E-4975-B7E8-F8AFDC9C777A}" destId="{32FEE670-13A1-4317-83FA-83459B50257D}" srcOrd="5" destOrd="0" presId="urn:microsoft.com/office/officeart/2005/8/layout/list1"/>
    <dgm:cxn modelId="{5CCC1CF4-E4EE-4E3E-AA17-B6F20A0D4818}" type="presParOf" srcId="{24DD7F1E-5E4E-4975-B7E8-F8AFDC9C777A}" destId="{95697E25-46B6-426D-97F7-4273CEEFBAD1}" srcOrd="6" destOrd="0" presId="urn:microsoft.com/office/officeart/2005/8/layout/list1"/>
    <dgm:cxn modelId="{D1A0C789-6850-41D8-9CF9-257CD228CE99}" type="presParOf" srcId="{24DD7F1E-5E4E-4975-B7E8-F8AFDC9C777A}" destId="{0899B966-D2D9-45A5-B1AD-4CF844DA6338}" srcOrd="7" destOrd="0" presId="urn:microsoft.com/office/officeart/2005/8/layout/list1"/>
    <dgm:cxn modelId="{0CAFCE58-3E5A-4FA0-9DA6-69D19EE7EC5C}" type="presParOf" srcId="{24DD7F1E-5E4E-4975-B7E8-F8AFDC9C777A}" destId="{02D499D7-54A4-4B6D-A211-39C41BEB14DD}" srcOrd="8" destOrd="0" presId="urn:microsoft.com/office/officeart/2005/8/layout/list1"/>
    <dgm:cxn modelId="{0ACCE440-D02B-4963-99A8-27A32A16CF14}" type="presParOf" srcId="{02D499D7-54A4-4B6D-A211-39C41BEB14DD}" destId="{EFAFF567-8948-44B2-8E1B-2B58E0003B18}" srcOrd="0" destOrd="0" presId="urn:microsoft.com/office/officeart/2005/8/layout/list1"/>
    <dgm:cxn modelId="{C4EDBEF7-B513-4427-BC05-2C5433BD57A4}" type="presParOf" srcId="{02D499D7-54A4-4B6D-A211-39C41BEB14DD}" destId="{86AC93F3-7C0D-4BBF-A6C0-ACFA4B454409}" srcOrd="1" destOrd="0" presId="urn:microsoft.com/office/officeart/2005/8/layout/list1"/>
    <dgm:cxn modelId="{2296C241-6B09-4D9B-8080-6E900D27EA81}" type="presParOf" srcId="{24DD7F1E-5E4E-4975-B7E8-F8AFDC9C777A}" destId="{269DEA23-D58B-4E4D-833D-D13D270C3840}" srcOrd="9" destOrd="0" presId="urn:microsoft.com/office/officeart/2005/8/layout/list1"/>
    <dgm:cxn modelId="{912DF95E-F07C-4306-86B0-FA6A7A911910}" type="presParOf" srcId="{24DD7F1E-5E4E-4975-B7E8-F8AFDC9C777A}" destId="{3767B06B-0E1D-4D21-917F-23E6E4A25BC4}" srcOrd="10" destOrd="0" presId="urn:microsoft.com/office/officeart/2005/8/layout/list1"/>
    <dgm:cxn modelId="{3760FDD7-9BC9-4762-9C4E-61DBBDAF23D8}" type="presParOf" srcId="{24DD7F1E-5E4E-4975-B7E8-F8AFDC9C777A}" destId="{9E8B9BEC-0AB1-44AD-9A70-F36BD8A08E36}" srcOrd="11" destOrd="0" presId="urn:microsoft.com/office/officeart/2005/8/layout/list1"/>
    <dgm:cxn modelId="{2D1E5E63-3C83-4568-BD08-E08C08AD5727}" type="presParOf" srcId="{24DD7F1E-5E4E-4975-B7E8-F8AFDC9C777A}" destId="{33225223-721E-4683-8DEB-190E03004E23}" srcOrd="12" destOrd="0" presId="urn:microsoft.com/office/officeart/2005/8/layout/list1"/>
    <dgm:cxn modelId="{D18F5420-573F-451A-A5F5-CE9380B8300A}" type="presParOf" srcId="{33225223-721E-4683-8DEB-190E03004E23}" destId="{FB574530-A159-435E-B8BE-53EDDE490A90}" srcOrd="0" destOrd="0" presId="urn:microsoft.com/office/officeart/2005/8/layout/list1"/>
    <dgm:cxn modelId="{488B14AD-9FD0-4C83-BFB5-F6A437765E16}" type="presParOf" srcId="{33225223-721E-4683-8DEB-190E03004E23}" destId="{A5633952-ACC5-4CCE-8CB4-F3CC1683FFAF}" srcOrd="1" destOrd="0" presId="urn:microsoft.com/office/officeart/2005/8/layout/list1"/>
    <dgm:cxn modelId="{C46B38DE-C57B-4481-A34F-95D9C5883D11}" type="presParOf" srcId="{24DD7F1E-5E4E-4975-B7E8-F8AFDC9C777A}" destId="{1A6283ED-6045-4BD5-B49E-702D78147D00}" srcOrd="13" destOrd="0" presId="urn:microsoft.com/office/officeart/2005/8/layout/list1"/>
    <dgm:cxn modelId="{6E375191-CD5F-4D0A-A7BE-5208FC91F32F}" type="presParOf" srcId="{24DD7F1E-5E4E-4975-B7E8-F8AFDC9C777A}" destId="{C2AC04B5-C620-40E5-AF0F-A399A978506A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34125F0-1A0C-4797-89CC-1EE4DAFA6013}">
      <dsp:nvSpPr>
        <dsp:cNvPr id="0" name=""/>
        <dsp:cNvSpPr/>
      </dsp:nvSpPr>
      <dsp:spPr>
        <a:xfrm>
          <a:off x="0" y="0"/>
          <a:ext cx="8001056" cy="14957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300" b="1" kern="1200" dirty="0" smtClean="0">
              <a:solidFill>
                <a:srgbClr val="002060"/>
              </a:solidFill>
              <a:latin typeface="Lucida Sans Unicode" pitchFamily="34" charset="0"/>
              <a:cs typeface="Lucida Sans Unicode" pitchFamily="34" charset="0"/>
            </a:rPr>
            <a:t>Формування та корекція фонетико-фонематичних процесів</a:t>
          </a:r>
          <a:endParaRPr lang="ru-RU" sz="2300" b="1" kern="1200" dirty="0" smtClean="0">
            <a:solidFill>
              <a:srgbClr val="002060"/>
            </a:solidFill>
            <a:latin typeface="Lucida Sans Unicode" pitchFamily="34" charset="0"/>
            <a:cs typeface="Lucida Sans Unicode" pitchFamily="34" charset="0"/>
          </a:endParaRPr>
        </a:p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b="1" kern="1200" dirty="0">
            <a:latin typeface="Lucida Sans Unicode" pitchFamily="34" charset="0"/>
            <a:cs typeface="Lucida Sans Unicode" pitchFamily="34" charset="0"/>
          </a:endParaRPr>
        </a:p>
      </dsp:txBody>
      <dsp:txXfrm>
        <a:off x="1749784" y="0"/>
        <a:ext cx="6251271" cy="1495733"/>
      </dsp:txXfrm>
    </dsp:sp>
    <dsp:sp modelId="{CE94B42F-DF6B-4D2F-B153-3F014A18C765}">
      <dsp:nvSpPr>
        <dsp:cNvPr id="0" name=""/>
        <dsp:cNvSpPr/>
      </dsp:nvSpPr>
      <dsp:spPr>
        <a:xfrm>
          <a:off x="149573" y="149573"/>
          <a:ext cx="1600211" cy="1196586"/>
        </a:xfrm>
        <a:prstGeom prst="roundRect">
          <a:avLst>
            <a:gd name="adj" fmla="val 1000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87E12E3-368C-4C48-9824-5CBFC54CB4BF}">
      <dsp:nvSpPr>
        <dsp:cNvPr id="0" name=""/>
        <dsp:cNvSpPr/>
      </dsp:nvSpPr>
      <dsp:spPr>
        <a:xfrm>
          <a:off x="0" y="1645306"/>
          <a:ext cx="8001056" cy="14957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5197847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7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7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dirty="0" smtClean="0">
              <a:solidFill>
                <a:srgbClr val="002060"/>
              </a:solidFill>
              <a:latin typeface="Lucida Sans Unicode" pitchFamily="34" charset="0"/>
              <a:cs typeface="Lucida Sans Unicode" pitchFamily="34" charset="0"/>
            </a:rPr>
            <a:t>Розширення і збагачення словникового запасу</a:t>
          </a:r>
          <a:endParaRPr lang="ru-RU" sz="2300" b="1" kern="1200" dirty="0">
            <a:solidFill>
              <a:srgbClr val="002060"/>
            </a:solidFill>
            <a:latin typeface="Lucida Sans Unicode" pitchFamily="34" charset="0"/>
            <a:cs typeface="Lucida Sans Unicode" pitchFamily="34" charset="0"/>
          </a:endParaRPr>
        </a:p>
      </dsp:txBody>
      <dsp:txXfrm>
        <a:off x="1749784" y="1645306"/>
        <a:ext cx="6251271" cy="1495733"/>
      </dsp:txXfrm>
    </dsp:sp>
    <dsp:sp modelId="{4AA245BF-922D-47F9-AE85-5C044F709186}">
      <dsp:nvSpPr>
        <dsp:cNvPr id="0" name=""/>
        <dsp:cNvSpPr/>
      </dsp:nvSpPr>
      <dsp:spPr>
        <a:xfrm>
          <a:off x="149573" y="1794879"/>
          <a:ext cx="1600211" cy="1196586"/>
        </a:xfrm>
        <a:prstGeom prst="roundRect">
          <a:avLst>
            <a:gd name="adj" fmla="val 10000"/>
          </a:avLst>
        </a:prstGeom>
        <a:solidFill>
          <a:schemeClr val="accent4">
            <a:tint val="50000"/>
            <a:hueOff val="5723763"/>
            <a:satOff val="-30078"/>
            <a:lumOff val="-2176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9E6EC9A-1BAC-42C4-A4E4-8621B81A4C0E}">
      <dsp:nvSpPr>
        <dsp:cNvPr id="0" name=""/>
        <dsp:cNvSpPr/>
      </dsp:nvSpPr>
      <dsp:spPr>
        <a:xfrm>
          <a:off x="0" y="3290612"/>
          <a:ext cx="8001056" cy="14957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10395693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3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3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300" b="1" kern="1200" dirty="0" smtClean="0">
              <a:latin typeface="Lucida Sans Unicode" pitchFamily="34" charset="0"/>
              <a:cs typeface="Lucida Sans Unicode" pitchFamily="34" charset="0"/>
            </a:rPr>
            <a:t>Корекція граматичної будови та розвиток зв'язного мовлення</a:t>
          </a:r>
          <a:endParaRPr lang="ru-RU" sz="2300" b="1" kern="1200" dirty="0" smtClean="0">
            <a:latin typeface="Lucida Sans Unicode" pitchFamily="34" charset="0"/>
            <a:cs typeface="Lucida Sans Unicode" pitchFamily="34" charset="0"/>
          </a:endParaRP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b="1" kern="1200" dirty="0">
            <a:latin typeface="Lucida Sans Unicode" pitchFamily="34" charset="0"/>
            <a:cs typeface="Lucida Sans Unicode" pitchFamily="34" charset="0"/>
          </a:endParaRPr>
        </a:p>
      </dsp:txBody>
      <dsp:txXfrm>
        <a:off x="1749784" y="3290612"/>
        <a:ext cx="6251271" cy="1495733"/>
      </dsp:txXfrm>
    </dsp:sp>
    <dsp:sp modelId="{6412A26A-0C07-4CAD-B4C8-0E6225EE391D}">
      <dsp:nvSpPr>
        <dsp:cNvPr id="0" name=""/>
        <dsp:cNvSpPr/>
      </dsp:nvSpPr>
      <dsp:spPr>
        <a:xfrm>
          <a:off x="149573" y="3440186"/>
          <a:ext cx="1600211" cy="1196586"/>
        </a:xfrm>
        <a:prstGeom prst="roundRect">
          <a:avLst>
            <a:gd name="adj" fmla="val 10000"/>
          </a:avLst>
        </a:prstGeom>
        <a:solidFill>
          <a:schemeClr val="accent4">
            <a:tint val="50000"/>
            <a:hueOff val="11447525"/>
            <a:satOff val="-60156"/>
            <a:lumOff val="-4353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2FD9B6C-DE36-4A51-BA28-E9B5A72FC364}">
      <dsp:nvSpPr>
        <dsp:cNvPr id="0" name=""/>
        <dsp:cNvSpPr/>
      </dsp:nvSpPr>
      <dsp:spPr>
        <a:xfrm rot="10800000">
          <a:off x="1303273" y="1895"/>
          <a:ext cx="4053840" cy="1128772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7757" tIns="110490" rIns="206248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kern="1200" dirty="0" smtClean="0"/>
            <a:t>Біологічний слух</a:t>
          </a:r>
          <a:endParaRPr lang="ru-RU" sz="2900" kern="1200" dirty="0"/>
        </a:p>
      </dsp:txBody>
      <dsp:txXfrm rot="10800000">
        <a:off x="1303273" y="1895"/>
        <a:ext cx="4053840" cy="1128772"/>
      </dsp:txXfrm>
    </dsp:sp>
    <dsp:sp modelId="{1CAFE2ED-FDF0-442B-A91C-475E39C28BB1}">
      <dsp:nvSpPr>
        <dsp:cNvPr id="0" name=""/>
        <dsp:cNvSpPr/>
      </dsp:nvSpPr>
      <dsp:spPr>
        <a:xfrm>
          <a:off x="738886" y="1895"/>
          <a:ext cx="1128772" cy="112877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BEA71AB-FCC5-4A15-855C-9C79645A11FD}">
      <dsp:nvSpPr>
        <dsp:cNvPr id="0" name=""/>
        <dsp:cNvSpPr/>
      </dsp:nvSpPr>
      <dsp:spPr>
        <a:xfrm rot="10800000">
          <a:off x="1303273" y="1467613"/>
          <a:ext cx="4053840" cy="1128772"/>
        </a:xfrm>
        <a:prstGeom prst="homePlate">
          <a:avLst/>
        </a:prstGeom>
        <a:gradFill rotWithShape="0">
          <a:gsLst>
            <a:gs pos="0">
              <a:schemeClr val="accent5">
                <a:hueOff val="-3676673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3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3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7757" tIns="110490" rIns="206248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kern="1200" dirty="0" smtClean="0"/>
            <a:t>Фонематичний слух</a:t>
          </a:r>
          <a:endParaRPr lang="ru-RU" sz="2900" kern="1200" dirty="0"/>
        </a:p>
      </dsp:txBody>
      <dsp:txXfrm rot="10800000">
        <a:off x="1303273" y="1467613"/>
        <a:ext cx="4053840" cy="1128772"/>
      </dsp:txXfrm>
    </dsp:sp>
    <dsp:sp modelId="{3A616E8A-DC6C-4C53-B7D7-F6B40FF9181B}">
      <dsp:nvSpPr>
        <dsp:cNvPr id="0" name=""/>
        <dsp:cNvSpPr/>
      </dsp:nvSpPr>
      <dsp:spPr>
        <a:xfrm>
          <a:off x="738886" y="1467613"/>
          <a:ext cx="1128772" cy="1128772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88E265D-8321-47EC-936D-7965778F691D}">
      <dsp:nvSpPr>
        <dsp:cNvPr id="0" name=""/>
        <dsp:cNvSpPr/>
      </dsp:nvSpPr>
      <dsp:spPr>
        <a:xfrm rot="10800000">
          <a:off x="1303273" y="2933332"/>
          <a:ext cx="4053840" cy="1128772"/>
        </a:xfrm>
        <a:prstGeom prst="homePlate">
          <a:avLst/>
        </a:prstGeom>
        <a:gradFill rotWithShape="0">
          <a:gsLst>
            <a:gs pos="0">
              <a:schemeClr val="accent5">
                <a:hueOff val="-7353345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5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5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7757" tIns="110490" rIns="206248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kern="1200" dirty="0" smtClean="0"/>
            <a:t>Фонетична компетенція</a:t>
          </a:r>
          <a:endParaRPr lang="ru-RU" sz="2900" kern="1200" dirty="0"/>
        </a:p>
      </dsp:txBody>
      <dsp:txXfrm rot="10800000">
        <a:off x="1303273" y="2933332"/>
        <a:ext cx="4053840" cy="1128772"/>
      </dsp:txXfrm>
    </dsp:sp>
    <dsp:sp modelId="{0FCBE653-0004-4B2D-89B0-F4DA5C7CA292}">
      <dsp:nvSpPr>
        <dsp:cNvPr id="0" name=""/>
        <dsp:cNvSpPr/>
      </dsp:nvSpPr>
      <dsp:spPr>
        <a:xfrm>
          <a:off x="738886" y="2933332"/>
          <a:ext cx="1128772" cy="1128772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9FB7DA4-3D73-4259-BD16-336A4E49FC08}">
      <dsp:nvSpPr>
        <dsp:cNvPr id="0" name=""/>
        <dsp:cNvSpPr/>
      </dsp:nvSpPr>
      <dsp:spPr>
        <a:xfrm>
          <a:off x="2438400" y="496"/>
          <a:ext cx="3657600" cy="1934765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875" tIns="15875" rIns="15875" bIns="1587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500" kern="1200" dirty="0" smtClean="0"/>
            <a:t>слова якими дитина користується під час мовлення</a:t>
          </a:r>
          <a:endParaRPr lang="ru-RU" sz="2500" kern="1200" dirty="0"/>
        </a:p>
      </dsp:txBody>
      <dsp:txXfrm>
        <a:off x="2438400" y="496"/>
        <a:ext cx="3657600" cy="1934765"/>
      </dsp:txXfrm>
    </dsp:sp>
    <dsp:sp modelId="{C41A1F23-B344-499A-85E1-AD5127ADD927}">
      <dsp:nvSpPr>
        <dsp:cNvPr id="0" name=""/>
        <dsp:cNvSpPr/>
      </dsp:nvSpPr>
      <dsp:spPr>
        <a:xfrm>
          <a:off x="0" y="496"/>
          <a:ext cx="2438400" cy="1934765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400" kern="1200" dirty="0" smtClean="0"/>
            <a:t>Лексика</a:t>
          </a:r>
          <a:endParaRPr lang="ru-RU" sz="3400" kern="1200" dirty="0"/>
        </a:p>
      </dsp:txBody>
      <dsp:txXfrm>
        <a:off x="0" y="496"/>
        <a:ext cx="2438400" cy="1934765"/>
      </dsp:txXfrm>
    </dsp:sp>
    <dsp:sp modelId="{B1A515E2-0369-46D9-9920-0BA8EA43E930}">
      <dsp:nvSpPr>
        <dsp:cNvPr id="0" name=""/>
        <dsp:cNvSpPr/>
      </dsp:nvSpPr>
      <dsp:spPr>
        <a:xfrm>
          <a:off x="2438400" y="2128738"/>
          <a:ext cx="3657600" cy="1934765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875" tIns="15875" rIns="15875" bIns="1587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500" kern="1200" dirty="0" smtClean="0"/>
            <a:t>вміння узгоджувати слова між собою </a:t>
          </a:r>
          <a:endParaRPr lang="ru-RU" sz="2500" kern="1200" dirty="0"/>
        </a:p>
      </dsp:txBody>
      <dsp:txXfrm>
        <a:off x="2438400" y="2128738"/>
        <a:ext cx="3657600" cy="1934765"/>
      </dsp:txXfrm>
    </dsp:sp>
    <dsp:sp modelId="{66942ECF-7690-42AA-A7CA-0B8BE2AB27F9}">
      <dsp:nvSpPr>
        <dsp:cNvPr id="0" name=""/>
        <dsp:cNvSpPr/>
      </dsp:nvSpPr>
      <dsp:spPr>
        <a:xfrm>
          <a:off x="0" y="2128738"/>
          <a:ext cx="2438400" cy="1934765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400" kern="1200" dirty="0" smtClean="0"/>
            <a:t>Граматика</a:t>
          </a:r>
          <a:endParaRPr lang="ru-RU" sz="3400" kern="1200" dirty="0"/>
        </a:p>
      </dsp:txBody>
      <dsp:txXfrm>
        <a:off x="0" y="2128738"/>
        <a:ext cx="2438400" cy="1934765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1435100"/>
            <a:ext cx="7772400" cy="965199"/>
          </a:xfr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5200" y="2725738"/>
            <a:ext cx="6858000" cy="474662"/>
          </a:xfrm>
          <a:solidFill>
            <a:schemeClr val="lt1">
              <a:alpha val="74000"/>
            </a:schemeClr>
          </a:solidFill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91D3DC-7554-474E-A246-5B337374F0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10.02.2016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10.02.2016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lt1">
              <a:alpha val="81000"/>
            </a:schemeClr>
          </a:solidFill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10.02.2016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10.02.2016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10.02.2016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10.02.2016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10.02.2016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10.02.2016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10.02.2016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10.02.2016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5B106E36-FD25-4E2D-B0AA-010F637433A0}" type="datetimeFigureOut">
              <a:rPr lang="ru-RU" smtClean="0"/>
              <a:pPr/>
              <a:t>10.02.2016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404664"/>
            <a:ext cx="7696200" cy="1241425"/>
          </a:xfrm>
        </p:spPr>
        <p:txBody>
          <a:bodyPr/>
          <a:lstStyle/>
          <a:p>
            <a:r>
              <a:rPr lang="uk-UA" sz="4400" dirty="0" smtClean="0">
                <a:solidFill>
                  <a:srgbClr val="002060"/>
                </a:solidFill>
                <a:latin typeface="Arial Black" pitchFamily="34" charset="0"/>
              </a:rPr>
              <a:t>Корекційна робота логопеда</a:t>
            </a:r>
            <a:endParaRPr lang="ru-RU" sz="44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29698" name="Picture 2" descr="http://www.chaikrc.ru/upload/medialibrary/aa6/aa6faa52a6d0dcee36877f98c6d21a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3068960"/>
            <a:ext cx="3672408" cy="35648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Схема 13"/>
          <p:cNvGraphicFramePr/>
          <p:nvPr/>
        </p:nvGraphicFramePr>
        <p:xfrm>
          <a:off x="683568" y="1916832"/>
          <a:ext cx="7920880" cy="4264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251520" y="1556792"/>
            <a:ext cx="763284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4000" b="1" dirty="0" smtClean="0">
                <a:solidFill>
                  <a:srgbClr val="49701E"/>
                </a:solidFill>
                <a:latin typeface="Bookman Old Style" pitchFamily="18" charset="0"/>
                <a:cs typeface="Lucida Sans Unicode" pitchFamily="34" charset="0"/>
              </a:rPr>
              <a:t>Шановні батьки! 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4000" dirty="0" smtClean="0">
                <a:solidFill>
                  <a:srgbClr val="49701E"/>
                </a:solidFill>
                <a:latin typeface="Bookman Old Style" pitchFamily="18" charset="0"/>
                <a:cs typeface="Lucida Sans Unicode" pitchFamily="34" charset="0"/>
              </a:rPr>
              <a:t>Пам’ятайте, від Вас залежить майбутнє  дитини! 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40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Lucida Sans Unicode" pitchFamily="34" charset="0"/>
              </a:rPr>
              <a:t>Активна співпраця зі спеціалістами – запорука успіху!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967334"/>
            <a:ext cx="842493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extrusionH="57150" prstMaterial="softEdge">
              <a:bevelT w="29210" h="16510" prst="angle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7200" b="1" dirty="0" err="1" smtClean="0">
                <a:ln>
                  <a:prstDash val="solid"/>
                </a:ln>
                <a:solidFill>
                  <a:srgbClr val="5C8E26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Дякую</a:t>
            </a:r>
            <a:r>
              <a:rPr lang="ru-RU" sz="7200" b="1" dirty="0" smtClean="0">
                <a:ln>
                  <a:prstDash val="solid"/>
                </a:ln>
                <a:solidFill>
                  <a:srgbClr val="5C8E26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 за </a:t>
            </a:r>
            <a:r>
              <a:rPr lang="ru-RU" sz="7200" b="1" dirty="0" err="1" smtClean="0">
                <a:ln>
                  <a:prstDash val="solid"/>
                </a:ln>
                <a:solidFill>
                  <a:srgbClr val="5C8E26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увагу</a:t>
            </a:r>
            <a:r>
              <a:rPr lang="ru-RU" sz="7200" b="1" dirty="0" smtClean="0">
                <a:ln>
                  <a:prstDash val="solid"/>
                </a:ln>
                <a:solidFill>
                  <a:srgbClr val="5C8E26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!</a:t>
            </a:r>
            <a:endParaRPr lang="ru-RU" sz="7200" b="1" dirty="0">
              <a:ln>
                <a:prstDash val="solid"/>
              </a:ln>
              <a:solidFill>
                <a:srgbClr val="5C8E26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111702" cy="1325563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002060"/>
                </a:solidFill>
              </a:rPr>
              <a:t>ЛОГОПЕД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844824"/>
            <a:ext cx="4896544" cy="3832448"/>
          </a:xfrm>
        </p:spPr>
        <p:txBody>
          <a:bodyPr/>
          <a:lstStyle/>
          <a:p>
            <a:r>
              <a:rPr lang="ru-RU" sz="2400" b="1" kern="1200" dirty="0" smtClean="0">
                <a:solidFill>
                  <a:srgbClr val="002060"/>
                </a:solidFill>
                <a:latin typeface="Bookman Old Style" pitchFamily="18" charset="0"/>
              </a:rPr>
              <a:t>Суржа </a:t>
            </a:r>
            <a:r>
              <a:rPr lang="uk-UA" sz="2400" b="1" kern="1200" dirty="0" smtClean="0">
                <a:solidFill>
                  <a:srgbClr val="002060"/>
                </a:solidFill>
                <a:latin typeface="Bookman Old Style" pitchFamily="18" charset="0"/>
              </a:rPr>
              <a:t>Євгенія Вікторівна</a:t>
            </a:r>
          </a:p>
          <a:p>
            <a:r>
              <a:rPr lang="uk-UA" sz="2400" b="1" kern="1200" dirty="0" smtClean="0">
                <a:latin typeface="Bookman Old Style" pitchFamily="18" charset="0"/>
              </a:rPr>
              <a:t>Освіта:</a:t>
            </a:r>
            <a:r>
              <a:rPr lang="uk-UA" sz="2400" dirty="0" smtClean="0"/>
              <a:t> </a:t>
            </a:r>
            <a:r>
              <a:rPr lang="uk-UA" sz="2400" kern="1200" dirty="0" smtClean="0">
                <a:solidFill>
                  <a:srgbClr val="49701E"/>
                </a:solidFill>
                <a:latin typeface="Bookman Old Style" pitchFamily="18" charset="0"/>
              </a:rPr>
              <a:t>повна вища</a:t>
            </a:r>
          </a:p>
          <a:p>
            <a:r>
              <a:rPr lang="uk-UA" sz="2400" b="1" kern="1200" dirty="0" smtClean="0">
                <a:latin typeface="Bookman Old Style" pitchFamily="18" charset="0"/>
              </a:rPr>
              <a:t>Закінчила:</a:t>
            </a:r>
            <a:r>
              <a:rPr lang="uk-UA" sz="2400" dirty="0" smtClean="0"/>
              <a:t> </a:t>
            </a:r>
            <a:r>
              <a:rPr lang="uk-UA" sz="2400" kern="1200" dirty="0" smtClean="0">
                <a:solidFill>
                  <a:srgbClr val="49701E"/>
                </a:solidFill>
                <a:latin typeface="Bookman Old Style" pitchFamily="18" charset="0"/>
              </a:rPr>
              <a:t>Бердянський державний педагогічний університет</a:t>
            </a:r>
          </a:p>
          <a:p>
            <a:r>
              <a:rPr lang="uk-UA" sz="2400" b="1" kern="1200" dirty="0" smtClean="0">
                <a:latin typeface="Bookman Old Style" pitchFamily="18" charset="0"/>
              </a:rPr>
              <a:t>Спеціальність:</a:t>
            </a:r>
            <a:r>
              <a:rPr lang="uk-UA" sz="2400" dirty="0" smtClean="0"/>
              <a:t> </a:t>
            </a:r>
            <a:r>
              <a:rPr lang="uk-UA" sz="2400" kern="1200" dirty="0" smtClean="0">
                <a:solidFill>
                  <a:srgbClr val="49701E"/>
                </a:solidFill>
                <a:latin typeface="Bookman Old Style" pitchFamily="18" charset="0"/>
              </a:rPr>
              <a:t>логопед-дефектолог</a:t>
            </a:r>
          </a:p>
          <a:p>
            <a:r>
              <a:rPr lang="uk-UA" sz="2400" b="1" dirty="0" smtClean="0">
                <a:latin typeface="Bookman Old Style" pitchFamily="18" charset="0"/>
              </a:rPr>
              <a:t>Стаж роботи: </a:t>
            </a:r>
            <a:r>
              <a:rPr lang="uk-UA" sz="2400" dirty="0" smtClean="0">
                <a:solidFill>
                  <a:srgbClr val="49701E"/>
                </a:solidFill>
                <a:latin typeface="Bookman Old Style" pitchFamily="18" charset="0"/>
              </a:rPr>
              <a:t>1 рік</a:t>
            </a:r>
            <a:endParaRPr lang="ru-RU" sz="2400" kern="1200" dirty="0" smtClean="0">
              <a:solidFill>
                <a:srgbClr val="49701E"/>
              </a:solidFill>
              <a:latin typeface="Bookman Old Style" pitchFamily="18" charset="0"/>
            </a:endParaRPr>
          </a:p>
        </p:txBody>
      </p:sp>
      <p:pic>
        <p:nvPicPr>
          <p:cNvPr id="28675" name="Picture 3" descr="D:\Диск_С\Мои рисунки\фото\Копия ZPgyxSLWx_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2276872"/>
            <a:ext cx="2592288" cy="259228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1520" y="5517232"/>
            <a:ext cx="7272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spc="110" dirty="0" smtClean="0">
                <a:solidFill>
                  <a:srgbClr val="002060"/>
                </a:solidFill>
                <a:latin typeface="Bookman Old Style" pitchFamily="18" charset="0"/>
              </a:rPr>
              <a:t>Проблема над </a:t>
            </a:r>
            <a:r>
              <a:rPr lang="ru-RU" sz="2000" b="1" spc="110" dirty="0" err="1" smtClean="0">
                <a:solidFill>
                  <a:srgbClr val="002060"/>
                </a:solidFill>
                <a:latin typeface="Bookman Old Style" pitchFamily="18" charset="0"/>
              </a:rPr>
              <a:t>якою</a:t>
            </a:r>
            <a:r>
              <a:rPr lang="ru-RU" sz="2000" b="1" spc="110" dirty="0" smtClean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ru-RU" sz="2000" b="1" spc="110" dirty="0" err="1" smtClean="0">
                <a:solidFill>
                  <a:srgbClr val="002060"/>
                </a:solidFill>
                <a:latin typeface="Bookman Old Style" pitchFamily="18" charset="0"/>
              </a:rPr>
              <a:t>працює</a:t>
            </a:r>
            <a:r>
              <a:rPr lang="ru-RU" sz="2000" b="1" spc="110" dirty="0" smtClean="0">
                <a:solidFill>
                  <a:srgbClr val="002060"/>
                </a:solidFill>
                <a:latin typeface="Bookman Old Style" pitchFamily="18" charset="0"/>
              </a:rPr>
              <a:t>: </a:t>
            </a:r>
            <a:r>
              <a:rPr lang="ru-RU" sz="2000" b="1" spc="110" dirty="0" smtClean="0">
                <a:solidFill>
                  <a:srgbClr val="49701E"/>
                </a:solidFill>
                <a:latin typeface="Bookman Old Style" pitchFamily="18" charset="0"/>
              </a:rPr>
              <a:t>«</a:t>
            </a:r>
            <a:r>
              <a:rPr lang="ru-RU" sz="2000" b="1" spc="110" dirty="0" err="1" smtClean="0">
                <a:solidFill>
                  <a:srgbClr val="49701E"/>
                </a:solidFill>
                <a:latin typeface="Bookman Old Style" pitchFamily="18" charset="0"/>
              </a:rPr>
              <a:t>Розвиток</a:t>
            </a:r>
            <a:r>
              <a:rPr lang="ru-RU" sz="2000" b="1" spc="110" dirty="0" smtClean="0">
                <a:solidFill>
                  <a:srgbClr val="49701E"/>
                </a:solidFill>
                <a:latin typeface="Bookman Old Style" pitchFamily="18" charset="0"/>
              </a:rPr>
              <a:t> </a:t>
            </a:r>
            <a:r>
              <a:rPr lang="ru-RU" sz="2000" b="1" spc="110" dirty="0" err="1" smtClean="0">
                <a:solidFill>
                  <a:srgbClr val="49701E"/>
                </a:solidFill>
                <a:latin typeface="Bookman Old Style" pitchFamily="18" charset="0"/>
              </a:rPr>
              <a:t>лексичної</a:t>
            </a:r>
            <a:r>
              <a:rPr lang="ru-RU" sz="2000" b="1" spc="110" dirty="0" smtClean="0">
                <a:solidFill>
                  <a:srgbClr val="49701E"/>
                </a:solidFill>
                <a:latin typeface="Bookman Old Style" pitchFamily="18" charset="0"/>
              </a:rPr>
              <a:t> </a:t>
            </a:r>
            <a:r>
              <a:rPr lang="ru-RU" sz="2000" b="1" spc="110" dirty="0" err="1" smtClean="0">
                <a:solidFill>
                  <a:srgbClr val="49701E"/>
                </a:solidFill>
                <a:latin typeface="Bookman Old Style" pitchFamily="18" charset="0"/>
              </a:rPr>
              <a:t>сторони</a:t>
            </a:r>
            <a:r>
              <a:rPr lang="ru-RU" sz="2000" b="1" spc="110" dirty="0" smtClean="0">
                <a:solidFill>
                  <a:srgbClr val="49701E"/>
                </a:solidFill>
                <a:latin typeface="Bookman Old Style" pitchFamily="18" charset="0"/>
              </a:rPr>
              <a:t> </a:t>
            </a:r>
            <a:r>
              <a:rPr lang="ru-RU" sz="2000" b="1" spc="110" dirty="0" err="1" smtClean="0">
                <a:solidFill>
                  <a:srgbClr val="49701E"/>
                </a:solidFill>
                <a:latin typeface="Bookman Old Style" pitchFamily="18" charset="0"/>
              </a:rPr>
              <a:t>мовлення</a:t>
            </a:r>
            <a:r>
              <a:rPr lang="ru-RU" sz="2000" b="1" spc="110" dirty="0" smtClean="0">
                <a:solidFill>
                  <a:srgbClr val="49701E"/>
                </a:solidFill>
                <a:latin typeface="Bookman Old Style" pitchFamily="18" charset="0"/>
              </a:rPr>
              <a:t> </a:t>
            </a:r>
            <a:r>
              <a:rPr lang="ru-RU" sz="2000" b="1" spc="110" dirty="0" err="1" smtClean="0">
                <a:solidFill>
                  <a:srgbClr val="49701E"/>
                </a:solidFill>
                <a:latin typeface="Bookman Old Style" pitchFamily="18" charset="0"/>
              </a:rPr>
              <a:t>дітей</a:t>
            </a:r>
            <a:r>
              <a:rPr lang="ru-RU" sz="2000" b="1" spc="110" dirty="0" smtClean="0">
                <a:solidFill>
                  <a:srgbClr val="49701E"/>
                </a:solidFill>
                <a:latin typeface="Bookman Old Style" pitchFamily="18" charset="0"/>
              </a:rPr>
              <a:t> </a:t>
            </a:r>
            <a:r>
              <a:rPr lang="ru-RU" sz="2000" b="1" spc="110" dirty="0" err="1" smtClean="0">
                <a:solidFill>
                  <a:srgbClr val="49701E"/>
                </a:solidFill>
                <a:latin typeface="Bookman Old Style" pitchFamily="18" charset="0"/>
              </a:rPr>
              <a:t>з</a:t>
            </a:r>
            <a:r>
              <a:rPr lang="ru-RU" sz="2000" b="1" spc="110" dirty="0" smtClean="0">
                <a:solidFill>
                  <a:srgbClr val="49701E"/>
                </a:solidFill>
                <a:latin typeface="Bookman Old Style" pitchFamily="18" charset="0"/>
              </a:rPr>
              <a:t> ТПМ»</a:t>
            </a:r>
            <a:endParaRPr lang="ru-RU" sz="2000" b="1" spc="110" dirty="0">
              <a:solidFill>
                <a:srgbClr val="49701E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2071678"/>
            <a:ext cx="810555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Bookman Old Style" pitchFamily="18" charset="0"/>
              </a:rPr>
              <a:t>Логопед </a:t>
            </a:r>
            <a:r>
              <a:rPr lang="ru-RU" sz="4400" dirty="0" smtClean="0">
                <a:latin typeface="Bookman Old Style" pitchFamily="18" charset="0"/>
              </a:rPr>
              <a:t>— </a:t>
            </a:r>
            <a:r>
              <a:rPr lang="ru-RU" sz="4400" dirty="0" err="1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корекційний</a:t>
            </a:r>
            <a:r>
              <a:rPr lang="ru-RU" sz="4400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 педагог, </a:t>
            </a:r>
            <a:r>
              <a:rPr lang="ru-RU" sz="4400" dirty="0" err="1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що</a:t>
            </a:r>
            <a:r>
              <a:rPr lang="ru-RU" sz="4400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4400" dirty="0" err="1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займається</a:t>
            </a:r>
            <a:r>
              <a:rPr lang="ru-RU" sz="4400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4400" dirty="0" err="1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усуненням</a:t>
            </a:r>
            <a:r>
              <a:rPr lang="ru-RU" sz="4400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4400" dirty="0" err="1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мовних</a:t>
            </a:r>
            <a:r>
              <a:rPr lang="ru-RU" sz="4400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4400" dirty="0" err="1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порушень</a:t>
            </a:r>
            <a:r>
              <a:rPr lang="ru-RU" sz="4400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 у </a:t>
            </a:r>
            <a:r>
              <a:rPr lang="ru-RU" sz="4400" dirty="0" err="1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дітей</a:t>
            </a:r>
            <a:r>
              <a:rPr lang="ru-RU" sz="4400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4400" dirty="0" err="1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і</a:t>
            </a:r>
            <a:r>
              <a:rPr lang="ru-RU" sz="4400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4400" dirty="0" err="1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дорослих</a:t>
            </a:r>
            <a:endParaRPr lang="ru-RU" sz="4400" dirty="0" smtClean="0">
              <a:solidFill>
                <a:schemeClr val="accent6">
                  <a:lumMod val="50000"/>
                </a:schemeClr>
              </a:solidFill>
              <a:latin typeface="Bookman Old Style" pitchFamily="18" charset="0"/>
            </a:endParaRPr>
          </a:p>
          <a:p>
            <a:endParaRPr lang="uk-UA" sz="3200" dirty="0" smtClean="0">
              <a:solidFill>
                <a:srgbClr val="49701E"/>
              </a:solidFill>
              <a:latin typeface="Bookman Old Style" pitchFamily="18" charset="0"/>
            </a:endParaRPr>
          </a:p>
          <a:p>
            <a:endParaRPr lang="ru-RU" sz="3200" dirty="0" smtClean="0">
              <a:solidFill>
                <a:srgbClr val="49701E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1670" y="571480"/>
            <a:ext cx="50006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>Завдання </a:t>
            </a:r>
            <a:r>
              <a:rPr lang="uk-UA" sz="4000" b="1" dirty="0" smtClean="0">
                <a:solidFill>
                  <a:srgbClr val="CBFBCB"/>
                </a:solidFill>
                <a:latin typeface="Lucida Sans Unicode" pitchFamily="34" charset="0"/>
                <a:cs typeface="Lucida Sans Unicode" pitchFamily="34" charset="0"/>
              </a:rPr>
              <a:t>логопеда</a:t>
            </a:r>
            <a:endParaRPr lang="ru-RU" sz="4000" b="1" dirty="0">
              <a:solidFill>
                <a:srgbClr val="CBFBCB"/>
              </a:solidFill>
              <a:latin typeface="Lucida Sans Unicode" pitchFamily="34" charset="0"/>
              <a:cs typeface="Lucida Sans Unicode" pitchFamily="34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642910" y="1428736"/>
          <a:ext cx="8001056" cy="4786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 descr="improvement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7224" y="3214686"/>
            <a:ext cx="1503958" cy="1285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718185-0257a8f0902f4b8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67926" y="1571612"/>
            <a:ext cx="1518058" cy="121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25-28-1s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85786" y="4857760"/>
            <a:ext cx="1642252" cy="1143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1643051"/>
            <a:ext cx="8286808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Bookman Old Style" pitchFamily="18" charset="0"/>
                <a:cs typeface="Lucida Sans Unicode" pitchFamily="34" charset="0"/>
              </a:rPr>
              <a:t>ЗНМ (</a:t>
            </a:r>
            <a:r>
              <a:rPr lang="ru-RU" sz="3200" b="1" dirty="0" err="1" smtClean="0">
                <a:latin typeface="Bookman Old Style" pitchFamily="18" charset="0"/>
                <a:cs typeface="Lucida Sans Unicode" pitchFamily="34" charset="0"/>
              </a:rPr>
              <a:t>загалне</a:t>
            </a:r>
            <a:r>
              <a:rPr lang="ru-RU" sz="3200" b="1" dirty="0" smtClean="0">
                <a:latin typeface="Bookman Old Style" pitchFamily="18" charset="0"/>
                <a:cs typeface="Lucida Sans Unicode" pitchFamily="34" charset="0"/>
              </a:rPr>
              <a:t> </a:t>
            </a:r>
            <a:r>
              <a:rPr lang="ru-RU" sz="3200" b="1" dirty="0" err="1" smtClean="0">
                <a:latin typeface="Bookman Old Style" pitchFamily="18" charset="0"/>
                <a:cs typeface="Lucida Sans Unicode" pitchFamily="34" charset="0"/>
              </a:rPr>
              <a:t>недорозвинення</a:t>
            </a:r>
            <a:r>
              <a:rPr lang="ru-RU" sz="3200" b="1" dirty="0" smtClean="0">
                <a:latin typeface="Bookman Old Style" pitchFamily="18" charset="0"/>
                <a:cs typeface="Lucida Sans Unicode" pitchFamily="34" charset="0"/>
              </a:rPr>
              <a:t> </a:t>
            </a:r>
            <a:r>
              <a:rPr lang="ru-RU" sz="3200" b="1" dirty="0" err="1" smtClean="0">
                <a:latin typeface="Bookman Old Style" pitchFamily="18" charset="0"/>
                <a:cs typeface="Lucida Sans Unicode" pitchFamily="34" charset="0"/>
              </a:rPr>
              <a:t>мовлення</a:t>
            </a:r>
            <a:r>
              <a:rPr lang="ru-RU" sz="3200" b="1" dirty="0" smtClean="0">
                <a:latin typeface="Bookman Old Style" pitchFamily="18" charset="0"/>
                <a:cs typeface="Lucida Sans Unicode" pitchFamily="34" charset="0"/>
              </a:rPr>
              <a:t>)</a:t>
            </a:r>
            <a:r>
              <a:rPr lang="ru-RU" sz="3200" b="1" dirty="0" smtClean="0">
                <a:latin typeface="Bookman Old Style" pitchFamily="18" charset="0"/>
              </a:rPr>
              <a:t> </a:t>
            </a:r>
            <a:r>
              <a:rPr lang="ru-RU" sz="3200" dirty="0" smtClean="0">
                <a:latin typeface="Bookman Old Style" pitchFamily="18" charset="0"/>
              </a:rPr>
              <a:t>— </a:t>
            </a:r>
            <a:r>
              <a:rPr lang="ru-RU" sz="3200" i="1" dirty="0" err="1" smtClean="0">
                <a:solidFill>
                  <a:srgbClr val="002060"/>
                </a:solidFill>
                <a:latin typeface="Bookman Old Style" pitchFamily="18" charset="0"/>
                <a:cs typeface="Lucida Sans Unicode" pitchFamily="34" charset="0"/>
              </a:rPr>
              <a:t>мовне</a:t>
            </a:r>
            <a:r>
              <a:rPr lang="ru-RU" sz="3200" i="1" dirty="0" smtClean="0">
                <a:solidFill>
                  <a:srgbClr val="002060"/>
                </a:solidFill>
                <a:latin typeface="Bookman Old Style" pitchFamily="18" charset="0"/>
                <a:cs typeface="Lucida Sans Unicode" pitchFamily="34" charset="0"/>
              </a:rPr>
              <a:t> </a:t>
            </a:r>
            <a:r>
              <a:rPr lang="ru-RU" sz="3200" i="1" dirty="0" err="1" smtClean="0">
                <a:solidFill>
                  <a:srgbClr val="002060"/>
                </a:solidFill>
                <a:latin typeface="Bookman Old Style" pitchFamily="18" charset="0"/>
                <a:cs typeface="Lucida Sans Unicode" pitchFamily="34" charset="0"/>
              </a:rPr>
              <a:t>порушення</a:t>
            </a:r>
            <a:r>
              <a:rPr lang="ru-RU" sz="3200" i="1" dirty="0" smtClean="0">
                <a:solidFill>
                  <a:srgbClr val="002060"/>
                </a:solidFill>
                <a:latin typeface="Bookman Old Style" pitchFamily="18" charset="0"/>
                <a:cs typeface="Lucida Sans Unicode" pitchFamily="34" charset="0"/>
              </a:rPr>
              <a:t> при </a:t>
            </a:r>
            <a:r>
              <a:rPr lang="ru-RU" sz="3200" i="1" dirty="0" err="1" smtClean="0">
                <a:solidFill>
                  <a:srgbClr val="002060"/>
                </a:solidFill>
                <a:latin typeface="Bookman Old Style" pitchFamily="18" charset="0"/>
                <a:cs typeface="Lucida Sans Unicode" pitchFamily="34" charset="0"/>
              </a:rPr>
              <a:t>якому</a:t>
            </a:r>
            <a:r>
              <a:rPr lang="ru-RU" sz="3200" i="1" dirty="0" smtClean="0">
                <a:solidFill>
                  <a:srgbClr val="002060"/>
                </a:solidFill>
                <a:latin typeface="Bookman Old Style" pitchFamily="18" charset="0"/>
                <a:cs typeface="Lucida Sans Unicode" pitchFamily="34" charset="0"/>
              </a:rPr>
              <a:t>, у </a:t>
            </a:r>
            <a:r>
              <a:rPr lang="ru-RU" sz="3200" i="1" dirty="0" err="1" smtClean="0">
                <a:solidFill>
                  <a:srgbClr val="002060"/>
                </a:solidFill>
                <a:latin typeface="Bookman Old Style" pitchFamily="18" charset="0"/>
                <a:cs typeface="Lucida Sans Unicode" pitchFamily="34" charset="0"/>
              </a:rPr>
              <a:t>дитини</a:t>
            </a:r>
            <a:r>
              <a:rPr lang="ru-RU" sz="3200" i="1" dirty="0" smtClean="0">
                <a:solidFill>
                  <a:srgbClr val="002060"/>
                </a:solidFill>
                <a:latin typeface="Bookman Old Style" pitchFamily="18" charset="0"/>
                <a:cs typeface="Lucida Sans Unicode" pitchFamily="34" charset="0"/>
              </a:rPr>
              <a:t> </a:t>
            </a:r>
            <a:r>
              <a:rPr lang="ru-RU" sz="3200" i="1" dirty="0" err="1" smtClean="0">
                <a:solidFill>
                  <a:srgbClr val="002060"/>
                </a:solidFill>
                <a:latin typeface="Bookman Old Style" pitchFamily="18" charset="0"/>
                <a:cs typeface="Lucida Sans Unicode" pitchFamily="34" charset="0"/>
              </a:rPr>
              <a:t>зі</a:t>
            </a:r>
            <a:r>
              <a:rPr lang="ru-RU" sz="3200" i="1" dirty="0" smtClean="0">
                <a:solidFill>
                  <a:srgbClr val="002060"/>
                </a:solidFill>
                <a:latin typeface="Bookman Old Style" pitchFamily="18" charset="0"/>
                <a:cs typeface="Lucida Sans Unicode" pitchFamily="34" charset="0"/>
              </a:rPr>
              <a:t> </a:t>
            </a:r>
            <a:r>
              <a:rPr lang="ru-RU" sz="3200" i="1" dirty="0" err="1" smtClean="0">
                <a:solidFill>
                  <a:srgbClr val="002060"/>
                </a:solidFill>
                <a:latin typeface="Bookman Old Style" pitchFamily="18" charset="0"/>
                <a:cs typeface="Lucida Sans Unicode" pitchFamily="34" charset="0"/>
              </a:rPr>
              <a:t>збереженим</a:t>
            </a:r>
            <a:r>
              <a:rPr lang="ru-RU" sz="3200" i="1" dirty="0" smtClean="0">
                <a:solidFill>
                  <a:srgbClr val="002060"/>
                </a:solidFill>
                <a:latin typeface="Bookman Old Style" pitchFamily="18" charset="0"/>
                <a:cs typeface="Lucida Sans Unicode" pitchFamily="34" charset="0"/>
              </a:rPr>
              <a:t> слухом та </a:t>
            </a:r>
            <a:r>
              <a:rPr lang="ru-RU" sz="3200" i="1" dirty="0" err="1" smtClean="0">
                <a:solidFill>
                  <a:srgbClr val="002060"/>
                </a:solidFill>
                <a:latin typeface="Bookman Old Style" pitchFamily="18" charset="0"/>
                <a:cs typeface="Lucida Sans Unicode" pitchFamily="34" charset="0"/>
              </a:rPr>
              <a:t>інтелектом</a:t>
            </a:r>
            <a:r>
              <a:rPr lang="ru-RU" sz="3200" i="1" dirty="0" smtClean="0">
                <a:solidFill>
                  <a:srgbClr val="002060"/>
                </a:solidFill>
                <a:latin typeface="Bookman Old Style" pitchFamily="18" charset="0"/>
                <a:cs typeface="Lucida Sans Unicode" pitchFamily="34" charset="0"/>
              </a:rPr>
              <a:t>, </a:t>
            </a:r>
            <a:r>
              <a:rPr lang="ru-RU" sz="3200" i="1" dirty="0" err="1" smtClean="0">
                <a:solidFill>
                  <a:srgbClr val="002060"/>
                </a:solidFill>
                <a:latin typeface="Bookman Old Style" pitchFamily="18" charset="0"/>
                <a:cs typeface="Lucida Sans Unicode" pitchFamily="34" charset="0"/>
              </a:rPr>
              <a:t>страждають</a:t>
            </a:r>
            <a:r>
              <a:rPr lang="ru-RU" sz="3200" i="1" dirty="0" smtClean="0">
                <a:solidFill>
                  <a:srgbClr val="002060"/>
                </a:solidFill>
                <a:latin typeface="Bookman Old Style" pitchFamily="18" charset="0"/>
                <a:cs typeface="Lucida Sans Unicode" pitchFamily="34" charset="0"/>
              </a:rPr>
              <a:t> </a:t>
            </a:r>
            <a:r>
              <a:rPr lang="ru-RU" sz="3200" i="1" dirty="0" err="1" smtClean="0">
                <a:solidFill>
                  <a:srgbClr val="002060"/>
                </a:solidFill>
                <a:latin typeface="Bookman Old Style" pitchFamily="18" charset="0"/>
                <a:cs typeface="Lucida Sans Unicode" pitchFamily="34" charset="0"/>
              </a:rPr>
              <a:t>всі</a:t>
            </a:r>
            <a:r>
              <a:rPr lang="ru-RU" sz="3200" i="1" dirty="0" smtClean="0">
                <a:solidFill>
                  <a:srgbClr val="002060"/>
                </a:solidFill>
                <a:latin typeface="Bookman Old Style" pitchFamily="18" charset="0"/>
                <a:cs typeface="Lucida Sans Unicode" pitchFamily="34" charset="0"/>
              </a:rPr>
              <a:t> </a:t>
            </a:r>
            <a:r>
              <a:rPr lang="ru-RU" sz="3200" i="1" dirty="0" err="1" smtClean="0">
                <a:solidFill>
                  <a:srgbClr val="002060"/>
                </a:solidFill>
                <a:latin typeface="Bookman Old Style" pitchFamily="18" charset="0"/>
                <a:cs typeface="Lucida Sans Unicode" pitchFamily="34" charset="0"/>
              </a:rPr>
              <a:t>компоненти</a:t>
            </a:r>
            <a:r>
              <a:rPr lang="ru-RU" sz="3200" i="1" dirty="0" smtClean="0">
                <a:solidFill>
                  <a:srgbClr val="002060"/>
                </a:solidFill>
                <a:latin typeface="Bookman Old Style" pitchFamily="18" charset="0"/>
                <a:cs typeface="Lucida Sans Unicode" pitchFamily="34" charset="0"/>
              </a:rPr>
              <a:t> </a:t>
            </a:r>
            <a:r>
              <a:rPr lang="ru-RU" sz="3200" i="1" dirty="0" err="1" smtClean="0">
                <a:solidFill>
                  <a:srgbClr val="002060"/>
                </a:solidFill>
                <a:latin typeface="Bookman Old Style" pitchFamily="18" charset="0"/>
                <a:cs typeface="Lucida Sans Unicode" pitchFamily="34" charset="0"/>
              </a:rPr>
              <a:t>мовлення</a:t>
            </a:r>
            <a:r>
              <a:rPr lang="ru-RU" sz="3200" i="1" dirty="0" smtClean="0">
                <a:solidFill>
                  <a:srgbClr val="002060"/>
                </a:solidFill>
                <a:latin typeface="Bookman Old Style" pitchFamily="18" charset="0"/>
                <a:cs typeface="Lucida Sans Unicode" pitchFamily="34" charset="0"/>
              </a:rPr>
              <a:t>:</a:t>
            </a:r>
          </a:p>
          <a:p>
            <a:endParaRPr lang="uk-UA" sz="3200" i="1" dirty="0" smtClean="0">
              <a:solidFill>
                <a:srgbClr val="002060"/>
              </a:solidFill>
              <a:latin typeface="Bookman Old Style" pitchFamily="18" charset="0"/>
              <a:cs typeface="Lucida Sans Unicode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uk-UA" sz="3200" i="1" dirty="0" smtClean="0">
                <a:solidFill>
                  <a:srgbClr val="002060"/>
                </a:solidFill>
                <a:latin typeface="Bookman Old Style" pitchFamily="18" charset="0"/>
                <a:cs typeface="Lucida Sans Unicode" pitchFamily="34" charset="0"/>
              </a:rPr>
              <a:t>Фонетико-фонематичні процеси;</a:t>
            </a:r>
          </a:p>
          <a:p>
            <a:pPr>
              <a:buFont typeface="Wingdings" pitchFamily="2" charset="2"/>
              <a:buChar char="q"/>
            </a:pPr>
            <a:r>
              <a:rPr lang="uk-UA" sz="3200" i="1" dirty="0" smtClean="0">
                <a:solidFill>
                  <a:srgbClr val="002060"/>
                </a:solidFill>
                <a:latin typeface="Bookman Old Style" pitchFamily="18" charset="0"/>
                <a:cs typeface="Lucida Sans Unicode" pitchFamily="34" charset="0"/>
              </a:rPr>
              <a:t>Лексико-граматична сторона;</a:t>
            </a:r>
          </a:p>
          <a:p>
            <a:pPr>
              <a:buFont typeface="Wingdings" pitchFamily="2" charset="2"/>
              <a:buChar char="q"/>
            </a:pPr>
            <a:r>
              <a:rPr lang="uk-UA" sz="3200" i="1" dirty="0" smtClean="0">
                <a:solidFill>
                  <a:srgbClr val="002060"/>
                </a:solidFill>
                <a:latin typeface="Bookman Old Style" pitchFamily="18" charset="0"/>
                <a:cs typeface="Lucida Sans Unicode" pitchFamily="34" charset="0"/>
              </a:rPr>
              <a:t>Зв'язне мовлення.</a:t>
            </a:r>
            <a:endParaRPr lang="ru-RU" sz="3200" i="1" dirty="0" smtClean="0">
              <a:solidFill>
                <a:srgbClr val="002060"/>
              </a:solidFill>
              <a:latin typeface="Bookman Old Style" pitchFamily="18" charset="0"/>
              <a:cs typeface="Lucida Sans Unicode" pitchFamily="34" charset="0"/>
            </a:endParaRPr>
          </a:p>
          <a:p>
            <a:endParaRPr lang="ru-RU" sz="2800" i="1" dirty="0" smtClean="0">
              <a:solidFill>
                <a:srgbClr val="5C8E26"/>
              </a:solidFill>
              <a:latin typeface="Bookman Old Style" pitchFamily="18" charset="0"/>
              <a:cs typeface="Lucida Sans Unicode" pitchFamily="34" charset="0"/>
            </a:endParaRPr>
          </a:p>
          <a:p>
            <a:endParaRPr lang="ru-RU" sz="2800" i="1" dirty="0" smtClean="0">
              <a:solidFill>
                <a:srgbClr val="5C8E26"/>
              </a:solidFill>
              <a:latin typeface="Bookman Old Style" pitchFamily="18" charset="0"/>
              <a:cs typeface="Lucida Sans Unicod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5576" y="908720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>Фонетико-фонематичні процеси</a:t>
            </a:r>
            <a:endParaRPr lang="ru-RU" sz="2800" b="1" dirty="0" smtClean="0">
              <a:solidFill>
                <a:srgbClr val="002060"/>
              </a:solidFill>
              <a:latin typeface="Lucida Sans Unicode" pitchFamily="34" charset="0"/>
              <a:cs typeface="Lucida Sans Unicode" pitchFamily="34" charset="0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1547664" y="198884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764704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>Лексико-граматична сторона мовлення</a:t>
            </a:r>
            <a:endParaRPr lang="ru-RU" sz="2800" b="1" dirty="0" smtClean="0">
              <a:solidFill>
                <a:srgbClr val="002060"/>
              </a:solidFill>
              <a:latin typeface="Lucida Sans Unicode" pitchFamily="34" charset="0"/>
              <a:cs typeface="Lucida Sans Unicode" pitchFamily="34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1619672" y="206084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060848"/>
            <a:ext cx="813690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5400" b="1" dirty="0" smtClean="0">
                <a:latin typeface="Bookman Old Style" pitchFamily="18" charset="0"/>
                <a:cs typeface="Lucida Sans Unicode" pitchFamily="34" charset="0"/>
              </a:rPr>
              <a:t>Зв’язне мовлення </a:t>
            </a:r>
            <a:r>
              <a:rPr lang="uk-UA" sz="5400" dirty="0" smtClean="0">
                <a:solidFill>
                  <a:srgbClr val="49701E"/>
                </a:solidFill>
                <a:latin typeface="Bookman Old Style" pitchFamily="18" charset="0"/>
                <a:cs typeface="Lucida Sans Unicode" pitchFamily="34" charset="0"/>
              </a:rPr>
              <a:t>- </a:t>
            </a:r>
            <a:r>
              <a:rPr lang="uk-UA" sz="4800" dirty="0" smtClean="0">
                <a:solidFill>
                  <a:srgbClr val="49701E"/>
                </a:solidFill>
                <a:latin typeface="Bookman Old Style" pitchFamily="18" charset="0"/>
                <a:cs typeface="Lucida Sans Unicode" pitchFamily="34" charset="0"/>
              </a:rPr>
              <a:t>вміння грамотно і зрозуміло висловити свою думку</a:t>
            </a:r>
            <a:endParaRPr lang="ru-RU" sz="4800" dirty="0" smtClean="0">
              <a:solidFill>
                <a:srgbClr val="49701E"/>
              </a:solidFill>
              <a:latin typeface="Bookman Old Style" pitchFamily="18" charset="0"/>
              <a:cs typeface="Lucida Sans Unicod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548680"/>
            <a:ext cx="55563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>Корекційна робота</a:t>
            </a:r>
            <a:endParaRPr lang="ru-RU" sz="4400" b="1" dirty="0">
              <a:solidFill>
                <a:srgbClr val="002060"/>
              </a:solidFill>
              <a:latin typeface="Lucida Sans Unicode" pitchFamily="34" charset="0"/>
              <a:cs typeface="Lucida Sans Unicode" pitchFamily="34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571472" y="1714488"/>
          <a:ext cx="8215370" cy="4572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488</TotalTime>
  <Words>200</Words>
  <Application>Microsoft Office PowerPoint</Application>
  <PresentationFormat>Экран (4:3)</PresentationFormat>
  <Paragraphs>42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Тема1</vt:lpstr>
      <vt:lpstr>Корекційна робота логопеда</vt:lpstr>
      <vt:lpstr>ЛОГОПЕД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Загальна характеристика учбової діяльності</dc:title>
  <cp:lastModifiedBy>Admin</cp:lastModifiedBy>
  <cp:revision>20</cp:revision>
  <dcterms:modified xsi:type="dcterms:W3CDTF">2016-02-10T19:07:01Z</dcterms:modified>
</cp:coreProperties>
</file>